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60" r:id="rId4"/>
    <p:sldId id="271" r:id="rId5"/>
    <p:sldId id="281" r:id="rId6"/>
    <p:sldId id="264" r:id="rId7"/>
    <p:sldId id="282" r:id="rId8"/>
    <p:sldId id="265" r:id="rId9"/>
    <p:sldId id="266" r:id="rId10"/>
  </p:sldIdLst>
  <p:sldSz cx="9144000" cy="5143500" type="screen16x9"/>
  <p:notesSz cx="6858000" cy="9144000"/>
  <p:custDataLst>
    <p:tags r:id="rId1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9762" autoAdjust="0"/>
  </p:normalViewPr>
  <p:slideViewPr>
    <p:cSldViewPr>
      <p:cViewPr varScale="1">
        <p:scale>
          <a:sx n="130" d="100"/>
          <a:sy n="130" d="100"/>
        </p:scale>
        <p:origin x="130" y="82"/>
      </p:cViewPr>
      <p:guideLst>
        <p:guide orient="horz" pos="1620"/>
        <p:guide pos="2880"/>
        <p:guide pos="158"/>
        <p:guide pos="5602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16D2-299E-4979-B425-D14E268AF89D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21DE-2C8D-4BDD-9984-0E8D1E6F8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6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그림 3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461" y="142664"/>
            <a:ext cx="5662204" cy="5034424"/>
          </a:xfrm>
          <a:prstGeom prst="rect">
            <a:avLst/>
          </a:prstGeom>
        </p:spPr>
      </p:pic>
      <p:pic>
        <p:nvPicPr>
          <p:cNvPr id="387" name="그림 38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388" name="그림 38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380" y="3364007"/>
            <a:ext cx="2291317" cy="1413791"/>
          </a:xfrm>
          <a:prstGeom prst="rect">
            <a:avLst/>
          </a:prstGeom>
        </p:spPr>
      </p:pic>
      <p:pic>
        <p:nvPicPr>
          <p:cNvPr id="389" name="그림 38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940" y="3190933"/>
            <a:ext cx="1509824" cy="794644"/>
          </a:xfrm>
          <a:prstGeom prst="rect">
            <a:avLst/>
          </a:prstGeom>
        </p:spPr>
      </p:pic>
      <p:sp>
        <p:nvSpPr>
          <p:cNvPr id="39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1679048"/>
            <a:ext cx="552294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72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NATURE </a:t>
            </a:r>
            <a:endParaRPr lang="ko-KR" altLang="en-US"/>
          </a:p>
        </p:txBody>
      </p:sp>
      <p:sp>
        <p:nvSpPr>
          <p:cNvPr id="391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845415" y="2776561"/>
            <a:ext cx="552294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8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508" y="2571750"/>
            <a:ext cx="896187" cy="16392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8" y="502326"/>
            <a:ext cx="3071926" cy="273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" y="1"/>
            <a:ext cx="1859710" cy="1719470"/>
          </a:xfrm>
          <a:prstGeom prst="rect">
            <a:avLst/>
          </a:prstGeom>
        </p:spPr>
      </p:pic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81754" y="1433958"/>
            <a:ext cx="35839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74705" flipV="1">
            <a:off x="2170517" y="2372239"/>
            <a:ext cx="990664" cy="611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316" y="3306"/>
            <a:ext cx="5709684" cy="5136887"/>
          </a:xfrm>
          <a:prstGeom prst="rect">
            <a:avLst/>
          </a:prstGeom>
        </p:spPr>
      </p:pic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067944" y="1488488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512366" y="1871897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512366" y="2143354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512366" y="243138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01-3. Contents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37647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2366" y="342105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02-1. Contents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4512366" y="3692513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02-2. Contents title</a:t>
            </a:r>
            <a:endParaRPr lang="ko-KR" altLang="en-US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512366" y="3980545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03-3. Contents 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523" y="1140590"/>
            <a:ext cx="1010093" cy="5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032"/>
            <a:ext cx="9144000" cy="3912468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2752" y="1893208"/>
            <a:ext cx="35839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6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2752" y="2861231"/>
            <a:ext cx="61597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732752" y="3420364"/>
            <a:ext cx="61597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" y="868573"/>
            <a:ext cx="2583562" cy="3064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28" y="4156898"/>
            <a:ext cx="1206894" cy="6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94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55526"/>
            <a:ext cx="9143999" cy="4587974"/>
          </a:xfrm>
          <a:prstGeom prst="rect">
            <a:avLst/>
          </a:prstGeom>
          <a:gradFill>
            <a:gsLst>
              <a:gs pos="58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44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061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323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4000" cy="1061209"/>
          </a:xfrm>
          <a:prstGeom prst="rect">
            <a:avLst/>
          </a:prstGeom>
        </p:spPr>
      </p:pic>
      <p:sp>
        <p:nvSpPr>
          <p:cNvPr id="2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2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31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7" t="6822" r="12674"/>
          <a:stretch/>
        </p:blipFill>
        <p:spPr>
          <a:xfrm>
            <a:off x="1978489" y="506896"/>
            <a:ext cx="4836148" cy="4305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20" y="3291581"/>
            <a:ext cx="1591420" cy="98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152" y="2874729"/>
            <a:ext cx="1319020" cy="696666"/>
          </a:xfrm>
          <a:prstGeom prst="rect">
            <a:avLst/>
          </a:prstGeom>
        </p:spPr>
      </p:pic>
      <p:sp>
        <p:nvSpPr>
          <p:cNvPr id="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2110085"/>
            <a:ext cx="552294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3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3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1" r:id="rId5"/>
    <p:sldLayoutId id="2147483659" r:id="rId6"/>
    <p:sldLayoutId id="2147483662" r:id="rId7"/>
    <p:sldLayoutId id="2147483663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NATURE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Presentation title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00400" y="3205583"/>
            <a:ext cx="2743200" cy="4154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900" b="1" dirty="0" err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</a:t>
            </a:r>
            <a:r>
              <a:rPr kumimoji="0" lang="en-US" altLang="ko-KR" sz="9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4310182" y="1185531"/>
            <a:ext cx="523636" cy="461540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01-1. Contents title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01-2. Contents title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/>
              <a:t>01-3. Contents title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02-1. Contents title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02-2. Contents title</a:t>
            </a:r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/>
              <a:t>02-3. Contents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4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CN" dirty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What 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4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 1. Reduce </a:t>
            </a:r>
            <a:r>
              <a:rPr lang="en-US" altLang="zh-CN" dirty="0">
                <a:effectLst/>
              </a:rPr>
              <a:t>unnecessary online shopping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42929"/>
            <a:ext cx="3651276" cy="27890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pSp>
        <p:nvGrpSpPr>
          <p:cNvPr id="18" name="그룹 25">
            <a:extLst>
              <a:ext uri="{FF2B5EF4-FFF2-40B4-BE49-F238E27FC236}">
                <a16:creationId xmlns:a16="http://schemas.microsoft.com/office/drawing/2014/main" id="{9E05CA09-C516-49C6-A90B-B6DADA4C868D}"/>
              </a:ext>
            </a:extLst>
          </p:cNvPr>
          <p:cNvGrpSpPr/>
          <p:nvPr/>
        </p:nvGrpSpPr>
        <p:grpSpPr>
          <a:xfrm>
            <a:off x="612241" y="1203598"/>
            <a:ext cx="3311687" cy="499336"/>
            <a:chOff x="852468" y="2247400"/>
            <a:chExt cx="3456000" cy="521096"/>
          </a:xfrm>
        </p:grpSpPr>
        <p:grpSp>
          <p:nvGrpSpPr>
            <p:cNvPr id="19" name="그룹 26">
              <a:extLst>
                <a:ext uri="{FF2B5EF4-FFF2-40B4-BE49-F238E27FC236}">
                  <a16:creationId xmlns:a16="http://schemas.microsoft.com/office/drawing/2014/main" id="{10142B70-BD53-4E31-B580-97411DDFB1A5}"/>
                </a:ext>
              </a:extLst>
            </p:cNvPr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23" name="모서리가 둥근 직사각형 30">
                <a:extLst>
                  <a:ext uri="{FF2B5EF4-FFF2-40B4-BE49-F238E27FC236}">
                    <a16:creationId xmlns:a16="http://schemas.microsoft.com/office/drawing/2014/main" id="{E625398C-7ED2-48CA-8511-8194FFA6C190}"/>
                  </a:ext>
                </a:extLst>
              </p:cNvPr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31">
                <a:extLst>
                  <a:ext uri="{FF2B5EF4-FFF2-40B4-BE49-F238E27FC236}">
                    <a16:creationId xmlns:a16="http://schemas.microsoft.com/office/drawing/2014/main" id="{7572D0A1-0CC9-4EB7-92AB-5AD35CDBFF34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32">
                <a:extLst>
                  <a:ext uri="{FF2B5EF4-FFF2-40B4-BE49-F238E27FC236}">
                    <a16:creationId xmlns:a16="http://schemas.microsoft.com/office/drawing/2014/main" id="{82BB7D05-4100-4485-9EE6-2741C07CFD69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27">
              <a:extLst>
                <a:ext uri="{FF2B5EF4-FFF2-40B4-BE49-F238E27FC236}">
                  <a16:creationId xmlns:a16="http://schemas.microsoft.com/office/drawing/2014/main" id="{AA1B960B-1EA4-4C0F-8A3E-8E05910912D3}"/>
                </a:ext>
              </a:extLst>
            </p:cNvPr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21" name="타원 28">
                <a:extLst>
                  <a:ext uri="{FF2B5EF4-FFF2-40B4-BE49-F238E27FC236}">
                    <a16:creationId xmlns:a16="http://schemas.microsoft.com/office/drawing/2014/main" id="{43F0B137-FB01-494E-95CF-E9AAC93D59E9}"/>
                  </a:ext>
                </a:extLst>
              </p:cNvPr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9">
                <a:extLst>
                  <a:ext uri="{FF2B5EF4-FFF2-40B4-BE49-F238E27FC236}">
                    <a16:creationId xmlns:a16="http://schemas.microsoft.com/office/drawing/2014/main" id="{70D34E38-0C65-4F54-866E-0C5D1001403F}"/>
                  </a:ext>
                </a:extLst>
              </p:cNvPr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7C10A85D-1279-4F07-A8A4-D82CB30BD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098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Outer packing</a:t>
            </a:r>
          </a:p>
        </p:txBody>
      </p:sp>
      <p:grpSp>
        <p:nvGrpSpPr>
          <p:cNvPr id="27" name="그룹 25">
            <a:extLst>
              <a:ext uri="{FF2B5EF4-FFF2-40B4-BE49-F238E27FC236}">
                <a16:creationId xmlns:a16="http://schemas.microsoft.com/office/drawing/2014/main" id="{5F8002FF-653D-4B2B-87B8-6D118D55CB56}"/>
              </a:ext>
            </a:extLst>
          </p:cNvPr>
          <p:cNvGrpSpPr/>
          <p:nvPr/>
        </p:nvGrpSpPr>
        <p:grpSpPr>
          <a:xfrm>
            <a:off x="5004729" y="1203598"/>
            <a:ext cx="3311687" cy="499336"/>
            <a:chOff x="852468" y="2247400"/>
            <a:chExt cx="3456000" cy="521096"/>
          </a:xfrm>
        </p:grpSpPr>
        <p:grpSp>
          <p:nvGrpSpPr>
            <p:cNvPr id="28" name="그룹 26">
              <a:extLst>
                <a:ext uri="{FF2B5EF4-FFF2-40B4-BE49-F238E27FC236}">
                  <a16:creationId xmlns:a16="http://schemas.microsoft.com/office/drawing/2014/main" id="{DF0CD926-F4EC-4DDF-9511-8CA5BADD216E}"/>
                </a:ext>
              </a:extLst>
            </p:cNvPr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32" name="모서리가 둥근 직사각형 30">
                <a:extLst>
                  <a:ext uri="{FF2B5EF4-FFF2-40B4-BE49-F238E27FC236}">
                    <a16:creationId xmlns:a16="http://schemas.microsoft.com/office/drawing/2014/main" id="{EF014B89-8C84-4B46-96F5-0DE70F36D5A6}"/>
                  </a:ext>
                </a:extLst>
              </p:cNvPr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1">
                <a:extLst>
                  <a:ext uri="{FF2B5EF4-FFF2-40B4-BE49-F238E27FC236}">
                    <a16:creationId xmlns:a16="http://schemas.microsoft.com/office/drawing/2014/main" id="{04CAC38F-31B6-4E06-B134-970EE4ADD1BB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2">
                <a:extLst>
                  <a:ext uri="{FF2B5EF4-FFF2-40B4-BE49-F238E27FC236}">
                    <a16:creationId xmlns:a16="http://schemas.microsoft.com/office/drawing/2014/main" id="{A16EDFEF-8A5F-4813-AFD2-6B5D4849A914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7">
              <a:extLst>
                <a:ext uri="{FF2B5EF4-FFF2-40B4-BE49-F238E27FC236}">
                  <a16:creationId xmlns:a16="http://schemas.microsoft.com/office/drawing/2014/main" id="{6A7FB585-EFDD-4A83-911A-B9B39E8CC7C5}"/>
                </a:ext>
              </a:extLst>
            </p:cNvPr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30" name="타원 28">
                <a:extLst>
                  <a:ext uri="{FF2B5EF4-FFF2-40B4-BE49-F238E27FC236}">
                    <a16:creationId xmlns:a16="http://schemas.microsoft.com/office/drawing/2014/main" id="{77E35C47-B9D8-4842-82A7-AF15EC76DCA7}"/>
                  </a:ext>
                </a:extLst>
              </p:cNvPr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29">
                <a:extLst>
                  <a:ext uri="{FF2B5EF4-FFF2-40B4-BE49-F238E27FC236}">
                    <a16:creationId xmlns:a16="http://schemas.microsoft.com/office/drawing/2014/main" id="{DF326C01-F36F-46DF-BB93-4F1BF8961D8E}"/>
                  </a:ext>
                </a:extLst>
              </p:cNvPr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9A1CECC2-7DD0-4614-913E-6AD600C02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586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Transportation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DA30067-BDF9-4511-BE2E-8D56DD0C8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60" y="1923678"/>
            <a:ext cx="3478950" cy="27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 2. Reduce </a:t>
            </a:r>
            <a:r>
              <a:rPr lang="en-US" altLang="zh-CN" dirty="0">
                <a:effectLst/>
              </a:rPr>
              <a:t>take-out food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8609"/>
            <a:ext cx="3651276" cy="22777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pSp>
        <p:nvGrpSpPr>
          <p:cNvPr id="27" name="그룹 25">
            <a:extLst>
              <a:ext uri="{FF2B5EF4-FFF2-40B4-BE49-F238E27FC236}">
                <a16:creationId xmlns:a16="http://schemas.microsoft.com/office/drawing/2014/main" id="{5F8002FF-653D-4B2B-87B8-6D118D55CB56}"/>
              </a:ext>
            </a:extLst>
          </p:cNvPr>
          <p:cNvGrpSpPr/>
          <p:nvPr/>
        </p:nvGrpSpPr>
        <p:grpSpPr>
          <a:xfrm>
            <a:off x="2771800" y="1203598"/>
            <a:ext cx="3311687" cy="499336"/>
            <a:chOff x="852468" y="2247400"/>
            <a:chExt cx="3456000" cy="521096"/>
          </a:xfrm>
        </p:grpSpPr>
        <p:grpSp>
          <p:nvGrpSpPr>
            <p:cNvPr id="28" name="그룹 26">
              <a:extLst>
                <a:ext uri="{FF2B5EF4-FFF2-40B4-BE49-F238E27FC236}">
                  <a16:creationId xmlns:a16="http://schemas.microsoft.com/office/drawing/2014/main" id="{DF0CD926-F4EC-4DDF-9511-8CA5BADD216E}"/>
                </a:ext>
              </a:extLst>
            </p:cNvPr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32" name="모서리가 둥근 직사각형 30">
                <a:extLst>
                  <a:ext uri="{FF2B5EF4-FFF2-40B4-BE49-F238E27FC236}">
                    <a16:creationId xmlns:a16="http://schemas.microsoft.com/office/drawing/2014/main" id="{EF014B89-8C84-4B46-96F5-0DE70F36D5A6}"/>
                  </a:ext>
                </a:extLst>
              </p:cNvPr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1">
                <a:extLst>
                  <a:ext uri="{FF2B5EF4-FFF2-40B4-BE49-F238E27FC236}">
                    <a16:creationId xmlns:a16="http://schemas.microsoft.com/office/drawing/2014/main" id="{04CAC38F-31B6-4E06-B134-970EE4ADD1BB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2">
                <a:extLst>
                  <a:ext uri="{FF2B5EF4-FFF2-40B4-BE49-F238E27FC236}">
                    <a16:creationId xmlns:a16="http://schemas.microsoft.com/office/drawing/2014/main" id="{A16EDFEF-8A5F-4813-AFD2-6B5D4849A914}"/>
                  </a:ext>
                </a:extLst>
              </p:cNvPr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7">
              <a:extLst>
                <a:ext uri="{FF2B5EF4-FFF2-40B4-BE49-F238E27FC236}">
                  <a16:creationId xmlns:a16="http://schemas.microsoft.com/office/drawing/2014/main" id="{6A7FB585-EFDD-4A83-911A-B9B39E8CC7C5}"/>
                </a:ext>
              </a:extLst>
            </p:cNvPr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30" name="타원 28">
                <a:extLst>
                  <a:ext uri="{FF2B5EF4-FFF2-40B4-BE49-F238E27FC236}">
                    <a16:creationId xmlns:a16="http://schemas.microsoft.com/office/drawing/2014/main" id="{77E35C47-B9D8-4842-82A7-AF15EC76DCA7}"/>
                  </a:ext>
                </a:extLst>
              </p:cNvPr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29">
                <a:extLst>
                  <a:ext uri="{FF2B5EF4-FFF2-40B4-BE49-F238E27FC236}">
                    <a16:creationId xmlns:a16="http://schemas.microsoft.com/office/drawing/2014/main" id="{DF326C01-F36F-46DF-BB93-4F1BF8961D8E}"/>
                  </a:ext>
                </a:extLst>
              </p:cNvPr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9A1CECC2-7DD0-4614-913E-6AD600C02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657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White pollution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DA30067-BDF9-4511-BE2E-8D56DD0C8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60" y="2163986"/>
            <a:ext cx="3478950" cy="23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What to do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256" y="2825797"/>
            <a:ext cx="1854081" cy="1652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5" y="1264205"/>
            <a:ext cx="1869902" cy="16506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610" y="1263790"/>
            <a:ext cx="1854081" cy="16528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950357" y="1550034"/>
            <a:ext cx="2152184" cy="744257"/>
            <a:chOff x="4572000" y="2286521"/>
            <a:chExt cx="2391508" cy="827021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572531" y="2286521"/>
              <a:ext cx="2390977" cy="6840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3.Use public transportation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572000" y="2942541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. </a:t>
              </a: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1677743" y="2543995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2762464" y="3256270"/>
            <a:ext cx="700304" cy="700304"/>
          </a:xfrm>
          <a:custGeom>
            <a:avLst/>
            <a:gdLst>
              <a:gd name="T0" fmla="*/ 592 w 624"/>
              <a:gd name="T1" fmla="*/ 202 h 624"/>
              <a:gd name="T2" fmla="*/ 582 w 624"/>
              <a:gd name="T3" fmla="*/ 156 h 624"/>
              <a:gd name="T4" fmla="*/ 526 w 624"/>
              <a:gd name="T5" fmla="*/ 120 h 624"/>
              <a:gd name="T6" fmla="*/ 502 w 624"/>
              <a:gd name="T7" fmla="*/ 88 h 624"/>
              <a:gd name="T8" fmla="*/ 468 w 624"/>
              <a:gd name="T9" fmla="*/ 42 h 624"/>
              <a:gd name="T10" fmla="*/ 400 w 624"/>
              <a:gd name="T11" fmla="*/ 40 h 624"/>
              <a:gd name="T12" fmla="*/ 364 w 624"/>
              <a:gd name="T13" fmla="*/ 22 h 624"/>
              <a:gd name="T14" fmla="*/ 312 w 624"/>
              <a:gd name="T15" fmla="*/ 0 h 624"/>
              <a:gd name="T16" fmla="*/ 252 w 624"/>
              <a:gd name="T17" fmla="*/ 32 h 624"/>
              <a:gd name="T18" fmla="*/ 214 w 624"/>
              <a:gd name="T19" fmla="*/ 36 h 624"/>
              <a:gd name="T20" fmla="*/ 156 w 624"/>
              <a:gd name="T21" fmla="*/ 42 h 624"/>
              <a:gd name="T22" fmla="*/ 120 w 624"/>
              <a:gd name="T23" fmla="*/ 100 h 624"/>
              <a:gd name="T24" fmla="*/ 88 w 624"/>
              <a:gd name="T25" fmla="*/ 122 h 624"/>
              <a:gd name="T26" fmla="*/ 42 w 624"/>
              <a:gd name="T27" fmla="*/ 156 h 624"/>
              <a:gd name="T28" fmla="*/ 40 w 624"/>
              <a:gd name="T29" fmla="*/ 224 h 624"/>
              <a:gd name="T30" fmla="*/ 24 w 624"/>
              <a:gd name="T31" fmla="*/ 260 h 624"/>
              <a:gd name="T32" fmla="*/ 0 w 624"/>
              <a:gd name="T33" fmla="*/ 312 h 624"/>
              <a:gd name="T34" fmla="*/ 32 w 624"/>
              <a:gd name="T35" fmla="*/ 372 h 624"/>
              <a:gd name="T36" fmla="*/ 36 w 624"/>
              <a:gd name="T37" fmla="*/ 412 h 624"/>
              <a:gd name="T38" fmla="*/ 42 w 624"/>
              <a:gd name="T39" fmla="*/ 468 h 624"/>
              <a:gd name="T40" fmla="*/ 100 w 624"/>
              <a:gd name="T41" fmla="*/ 504 h 624"/>
              <a:gd name="T42" fmla="*/ 122 w 624"/>
              <a:gd name="T43" fmla="*/ 536 h 624"/>
              <a:gd name="T44" fmla="*/ 156 w 624"/>
              <a:gd name="T45" fmla="*/ 582 h 624"/>
              <a:gd name="T46" fmla="*/ 224 w 624"/>
              <a:gd name="T47" fmla="*/ 584 h 624"/>
              <a:gd name="T48" fmla="*/ 260 w 624"/>
              <a:gd name="T49" fmla="*/ 602 h 624"/>
              <a:gd name="T50" fmla="*/ 312 w 624"/>
              <a:gd name="T51" fmla="*/ 624 h 624"/>
              <a:gd name="T52" fmla="*/ 372 w 624"/>
              <a:gd name="T53" fmla="*/ 592 h 624"/>
              <a:gd name="T54" fmla="*/ 412 w 624"/>
              <a:gd name="T55" fmla="*/ 588 h 624"/>
              <a:gd name="T56" fmla="*/ 468 w 624"/>
              <a:gd name="T57" fmla="*/ 582 h 624"/>
              <a:gd name="T58" fmla="*/ 504 w 624"/>
              <a:gd name="T59" fmla="*/ 524 h 624"/>
              <a:gd name="T60" fmla="*/ 536 w 624"/>
              <a:gd name="T61" fmla="*/ 502 h 624"/>
              <a:gd name="T62" fmla="*/ 582 w 624"/>
              <a:gd name="T63" fmla="*/ 468 h 624"/>
              <a:gd name="T64" fmla="*/ 590 w 624"/>
              <a:gd name="T65" fmla="*/ 412 h 624"/>
              <a:gd name="T66" fmla="*/ 592 w 624"/>
              <a:gd name="T67" fmla="*/ 372 h 624"/>
              <a:gd name="T68" fmla="*/ 624 w 624"/>
              <a:gd name="T69" fmla="*/ 312 h 624"/>
              <a:gd name="T70" fmla="*/ 610 w 624"/>
              <a:gd name="T71" fmla="*/ 268 h 624"/>
              <a:gd name="T72" fmla="*/ 312 w 624"/>
              <a:gd name="T73" fmla="*/ 504 h 624"/>
              <a:gd name="T74" fmla="*/ 220 w 624"/>
              <a:gd name="T75" fmla="*/ 480 h 624"/>
              <a:gd name="T76" fmla="*/ 144 w 624"/>
              <a:gd name="T77" fmla="*/ 404 h 624"/>
              <a:gd name="T78" fmla="*/ 120 w 624"/>
              <a:gd name="T79" fmla="*/ 312 h 624"/>
              <a:gd name="T80" fmla="*/ 154 w 624"/>
              <a:gd name="T81" fmla="*/ 204 h 624"/>
              <a:gd name="T82" fmla="*/ 238 w 624"/>
              <a:gd name="T83" fmla="*/ 136 h 624"/>
              <a:gd name="T84" fmla="*/ 332 w 624"/>
              <a:gd name="T85" fmla="*/ 120 h 624"/>
              <a:gd name="T86" fmla="*/ 434 w 624"/>
              <a:gd name="T87" fmla="*/ 164 h 624"/>
              <a:gd name="T88" fmla="*/ 496 w 624"/>
              <a:gd name="T89" fmla="*/ 254 h 624"/>
              <a:gd name="T90" fmla="*/ 500 w 624"/>
              <a:gd name="T91" fmla="*/ 350 h 624"/>
              <a:gd name="T92" fmla="*/ 448 w 624"/>
              <a:gd name="T93" fmla="*/ 448 h 624"/>
              <a:gd name="T94" fmla="*/ 352 w 624"/>
              <a:gd name="T95" fmla="*/ 500 h 624"/>
              <a:gd name="T96" fmla="*/ 296 w 624"/>
              <a:gd name="T97" fmla="*/ 396 h 624"/>
              <a:gd name="T98" fmla="*/ 228 w 624"/>
              <a:gd name="T99" fmla="*/ 330 h 624"/>
              <a:gd name="T100" fmla="*/ 252 w 624"/>
              <a:gd name="T101" fmla="*/ 250 h 624"/>
              <a:gd name="T102" fmla="*/ 332 w 624"/>
              <a:gd name="T103" fmla="*/ 228 h 624"/>
              <a:gd name="T104" fmla="*/ 442 w 624"/>
              <a:gd name="T105" fmla="*/ 188 h 624"/>
              <a:gd name="T106" fmla="*/ 366 w 624"/>
              <a:gd name="T107" fmla="*/ 192 h 624"/>
              <a:gd name="T108" fmla="*/ 300 w 624"/>
              <a:gd name="T109" fmla="*/ 180 h 624"/>
              <a:gd name="T110" fmla="*/ 230 w 624"/>
              <a:gd name="T111" fmla="*/ 210 h 624"/>
              <a:gd name="T112" fmla="*/ 188 w 624"/>
              <a:gd name="T113" fmla="*/ 272 h 624"/>
              <a:gd name="T114" fmla="*/ 184 w 624"/>
              <a:gd name="T115" fmla="*/ 338 h 624"/>
              <a:gd name="T116" fmla="*/ 220 w 624"/>
              <a:gd name="T117" fmla="*/ 406 h 624"/>
              <a:gd name="T118" fmla="*/ 286 w 624"/>
              <a:gd name="T119" fmla="*/ 442 h 624"/>
              <a:gd name="T120" fmla="*/ 380 w 624"/>
              <a:gd name="T121" fmla="*/ 426 h 624"/>
              <a:gd name="T122" fmla="*/ 396 w 624"/>
              <a:gd name="T123" fmla="*/ 332 h 624"/>
              <a:gd name="T124" fmla="*/ 356 w 624"/>
              <a:gd name="T125" fmla="*/ 38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4" h="624">
                <a:moveTo>
                  <a:pt x="572" y="242"/>
                </a:moveTo>
                <a:lnTo>
                  <a:pt x="572" y="242"/>
                </a:lnTo>
                <a:lnTo>
                  <a:pt x="578" y="234"/>
                </a:lnTo>
                <a:lnTo>
                  <a:pt x="584" y="224"/>
                </a:lnTo>
                <a:lnTo>
                  <a:pt x="590" y="212"/>
                </a:lnTo>
                <a:lnTo>
                  <a:pt x="592" y="202"/>
                </a:lnTo>
                <a:lnTo>
                  <a:pt x="592" y="190"/>
                </a:lnTo>
                <a:lnTo>
                  <a:pt x="590" y="178"/>
                </a:lnTo>
                <a:lnTo>
                  <a:pt x="588" y="168"/>
                </a:lnTo>
                <a:lnTo>
                  <a:pt x="582" y="156"/>
                </a:lnTo>
                <a:lnTo>
                  <a:pt x="582" y="156"/>
                </a:lnTo>
                <a:lnTo>
                  <a:pt x="582" y="156"/>
                </a:lnTo>
                <a:lnTo>
                  <a:pt x="576" y="146"/>
                </a:lnTo>
                <a:lnTo>
                  <a:pt x="568" y="138"/>
                </a:lnTo>
                <a:lnTo>
                  <a:pt x="558" y="130"/>
                </a:lnTo>
                <a:lnTo>
                  <a:pt x="548" y="126"/>
                </a:lnTo>
                <a:lnTo>
                  <a:pt x="536" y="122"/>
                </a:lnTo>
                <a:lnTo>
                  <a:pt x="526" y="120"/>
                </a:lnTo>
                <a:lnTo>
                  <a:pt x="514" y="120"/>
                </a:lnTo>
                <a:lnTo>
                  <a:pt x="502" y="122"/>
                </a:lnTo>
                <a:lnTo>
                  <a:pt x="502" y="122"/>
                </a:lnTo>
                <a:lnTo>
                  <a:pt x="504" y="110"/>
                </a:lnTo>
                <a:lnTo>
                  <a:pt x="504" y="100"/>
                </a:lnTo>
                <a:lnTo>
                  <a:pt x="502" y="88"/>
                </a:lnTo>
                <a:lnTo>
                  <a:pt x="498" y="76"/>
                </a:lnTo>
                <a:lnTo>
                  <a:pt x="494" y="66"/>
                </a:lnTo>
                <a:lnTo>
                  <a:pt x="486" y="58"/>
                </a:lnTo>
                <a:lnTo>
                  <a:pt x="478" y="48"/>
                </a:lnTo>
                <a:lnTo>
                  <a:pt x="468" y="42"/>
                </a:lnTo>
                <a:lnTo>
                  <a:pt x="468" y="42"/>
                </a:lnTo>
                <a:lnTo>
                  <a:pt x="458" y="36"/>
                </a:lnTo>
                <a:lnTo>
                  <a:pt x="446" y="34"/>
                </a:lnTo>
                <a:lnTo>
                  <a:pt x="434" y="32"/>
                </a:lnTo>
                <a:lnTo>
                  <a:pt x="422" y="32"/>
                </a:lnTo>
                <a:lnTo>
                  <a:pt x="412" y="36"/>
                </a:lnTo>
                <a:lnTo>
                  <a:pt x="400" y="40"/>
                </a:lnTo>
                <a:lnTo>
                  <a:pt x="390" y="46"/>
                </a:lnTo>
                <a:lnTo>
                  <a:pt x="382" y="54"/>
                </a:lnTo>
                <a:lnTo>
                  <a:pt x="382" y="54"/>
                </a:lnTo>
                <a:lnTo>
                  <a:pt x="378" y="42"/>
                </a:lnTo>
                <a:lnTo>
                  <a:pt x="372" y="32"/>
                </a:lnTo>
                <a:lnTo>
                  <a:pt x="364" y="22"/>
                </a:lnTo>
                <a:lnTo>
                  <a:pt x="356" y="16"/>
                </a:lnTo>
                <a:lnTo>
                  <a:pt x="346" y="8"/>
                </a:lnTo>
                <a:lnTo>
                  <a:pt x="336" y="4"/>
                </a:lnTo>
                <a:lnTo>
                  <a:pt x="324" y="2"/>
                </a:lnTo>
                <a:lnTo>
                  <a:pt x="312" y="0"/>
                </a:lnTo>
                <a:lnTo>
                  <a:pt x="312" y="0"/>
                </a:lnTo>
                <a:lnTo>
                  <a:pt x="300" y="2"/>
                </a:lnTo>
                <a:lnTo>
                  <a:pt x="288" y="4"/>
                </a:lnTo>
                <a:lnTo>
                  <a:pt x="278" y="8"/>
                </a:lnTo>
                <a:lnTo>
                  <a:pt x="268" y="16"/>
                </a:lnTo>
                <a:lnTo>
                  <a:pt x="260" y="22"/>
                </a:lnTo>
                <a:lnTo>
                  <a:pt x="252" y="32"/>
                </a:lnTo>
                <a:lnTo>
                  <a:pt x="248" y="42"/>
                </a:lnTo>
                <a:lnTo>
                  <a:pt x="244" y="54"/>
                </a:lnTo>
                <a:lnTo>
                  <a:pt x="244" y="54"/>
                </a:lnTo>
                <a:lnTo>
                  <a:pt x="234" y="46"/>
                </a:lnTo>
                <a:lnTo>
                  <a:pt x="224" y="40"/>
                </a:lnTo>
                <a:lnTo>
                  <a:pt x="214" y="36"/>
                </a:lnTo>
                <a:lnTo>
                  <a:pt x="202" y="32"/>
                </a:lnTo>
                <a:lnTo>
                  <a:pt x="190" y="32"/>
                </a:lnTo>
                <a:lnTo>
                  <a:pt x="178" y="34"/>
                </a:lnTo>
                <a:lnTo>
                  <a:pt x="168" y="36"/>
                </a:lnTo>
                <a:lnTo>
                  <a:pt x="156" y="42"/>
                </a:lnTo>
                <a:lnTo>
                  <a:pt x="156" y="42"/>
                </a:lnTo>
                <a:lnTo>
                  <a:pt x="146" y="48"/>
                </a:lnTo>
                <a:lnTo>
                  <a:pt x="138" y="58"/>
                </a:lnTo>
                <a:lnTo>
                  <a:pt x="132" y="66"/>
                </a:lnTo>
                <a:lnTo>
                  <a:pt x="126" y="76"/>
                </a:lnTo>
                <a:lnTo>
                  <a:pt x="122" y="88"/>
                </a:lnTo>
                <a:lnTo>
                  <a:pt x="120" y="100"/>
                </a:lnTo>
                <a:lnTo>
                  <a:pt x="120" y="110"/>
                </a:lnTo>
                <a:lnTo>
                  <a:pt x="122" y="122"/>
                </a:lnTo>
                <a:lnTo>
                  <a:pt x="122" y="122"/>
                </a:lnTo>
                <a:lnTo>
                  <a:pt x="112" y="120"/>
                </a:lnTo>
                <a:lnTo>
                  <a:pt x="100" y="120"/>
                </a:lnTo>
                <a:lnTo>
                  <a:pt x="88" y="122"/>
                </a:lnTo>
                <a:lnTo>
                  <a:pt x="78" y="126"/>
                </a:lnTo>
                <a:lnTo>
                  <a:pt x="66" y="130"/>
                </a:lnTo>
                <a:lnTo>
                  <a:pt x="58" y="138"/>
                </a:lnTo>
                <a:lnTo>
                  <a:pt x="50" y="146"/>
                </a:lnTo>
                <a:lnTo>
                  <a:pt x="42" y="156"/>
                </a:lnTo>
                <a:lnTo>
                  <a:pt x="42" y="156"/>
                </a:lnTo>
                <a:lnTo>
                  <a:pt x="38" y="168"/>
                </a:lnTo>
                <a:lnTo>
                  <a:pt x="34" y="178"/>
                </a:lnTo>
                <a:lnTo>
                  <a:pt x="32" y="190"/>
                </a:lnTo>
                <a:lnTo>
                  <a:pt x="34" y="202"/>
                </a:lnTo>
                <a:lnTo>
                  <a:pt x="36" y="212"/>
                </a:lnTo>
                <a:lnTo>
                  <a:pt x="40" y="224"/>
                </a:lnTo>
                <a:lnTo>
                  <a:pt x="46" y="234"/>
                </a:lnTo>
                <a:lnTo>
                  <a:pt x="54" y="242"/>
                </a:lnTo>
                <a:lnTo>
                  <a:pt x="54" y="242"/>
                </a:lnTo>
                <a:lnTo>
                  <a:pt x="42" y="246"/>
                </a:lnTo>
                <a:lnTo>
                  <a:pt x="32" y="252"/>
                </a:lnTo>
                <a:lnTo>
                  <a:pt x="24" y="260"/>
                </a:lnTo>
                <a:lnTo>
                  <a:pt x="16" y="268"/>
                </a:lnTo>
                <a:lnTo>
                  <a:pt x="10" y="278"/>
                </a:lnTo>
                <a:lnTo>
                  <a:pt x="4" y="288"/>
                </a:lnTo>
                <a:lnTo>
                  <a:pt x="2" y="300"/>
                </a:lnTo>
                <a:lnTo>
                  <a:pt x="0" y="312"/>
                </a:lnTo>
                <a:lnTo>
                  <a:pt x="0" y="312"/>
                </a:lnTo>
                <a:lnTo>
                  <a:pt x="2" y="324"/>
                </a:lnTo>
                <a:lnTo>
                  <a:pt x="4" y="336"/>
                </a:lnTo>
                <a:lnTo>
                  <a:pt x="10" y="346"/>
                </a:lnTo>
                <a:lnTo>
                  <a:pt x="16" y="356"/>
                </a:lnTo>
                <a:lnTo>
                  <a:pt x="24" y="364"/>
                </a:lnTo>
                <a:lnTo>
                  <a:pt x="32" y="372"/>
                </a:lnTo>
                <a:lnTo>
                  <a:pt x="42" y="378"/>
                </a:lnTo>
                <a:lnTo>
                  <a:pt x="54" y="382"/>
                </a:lnTo>
                <a:lnTo>
                  <a:pt x="54" y="382"/>
                </a:lnTo>
                <a:lnTo>
                  <a:pt x="46" y="390"/>
                </a:lnTo>
                <a:lnTo>
                  <a:pt x="40" y="400"/>
                </a:lnTo>
                <a:lnTo>
                  <a:pt x="36" y="412"/>
                </a:lnTo>
                <a:lnTo>
                  <a:pt x="34" y="422"/>
                </a:lnTo>
                <a:lnTo>
                  <a:pt x="32" y="434"/>
                </a:lnTo>
                <a:lnTo>
                  <a:pt x="34" y="446"/>
                </a:lnTo>
                <a:lnTo>
                  <a:pt x="38" y="456"/>
                </a:lnTo>
                <a:lnTo>
                  <a:pt x="42" y="468"/>
                </a:lnTo>
                <a:lnTo>
                  <a:pt x="42" y="468"/>
                </a:lnTo>
                <a:lnTo>
                  <a:pt x="50" y="478"/>
                </a:lnTo>
                <a:lnTo>
                  <a:pt x="58" y="486"/>
                </a:lnTo>
                <a:lnTo>
                  <a:pt x="66" y="494"/>
                </a:lnTo>
                <a:lnTo>
                  <a:pt x="78" y="498"/>
                </a:lnTo>
                <a:lnTo>
                  <a:pt x="88" y="502"/>
                </a:lnTo>
                <a:lnTo>
                  <a:pt x="100" y="504"/>
                </a:lnTo>
                <a:lnTo>
                  <a:pt x="112" y="504"/>
                </a:lnTo>
                <a:lnTo>
                  <a:pt x="122" y="502"/>
                </a:lnTo>
                <a:lnTo>
                  <a:pt x="122" y="502"/>
                </a:lnTo>
                <a:lnTo>
                  <a:pt x="120" y="514"/>
                </a:lnTo>
                <a:lnTo>
                  <a:pt x="120" y="524"/>
                </a:lnTo>
                <a:lnTo>
                  <a:pt x="122" y="536"/>
                </a:lnTo>
                <a:lnTo>
                  <a:pt x="126" y="548"/>
                </a:lnTo>
                <a:lnTo>
                  <a:pt x="132" y="558"/>
                </a:lnTo>
                <a:lnTo>
                  <a:pt x="138" y="566"/>
                </a:lnTo>
                <a:lnTo>
                  <a:pt x="146" y="576"/>
                </a:lnTo>
                <a:lnTo>
                  <a:pt x="156" y="582"/>
                </a:lnTo>
                <a:lnTo>
                  <a:pt x="156" y="582"/>
                </a:lnTo>
                <a:lnTo>
                  <a:pt x="168" y="588"/>
                </a:lnTo>
                <a:lnTo>
                  <a:pt x="178" y="590"/>
                </a:lnTo>
                <a:lnTo>
                  <a:pt x="190" y="592"/>
                </a:lnTo>
                <a:lnTo>
                  <a:pt x="202" y="592"/>
                </a:lnTo>
                <a:lnTo>
                  <a:pt x="214" y="588"/>
                </a:lnTo>
                <a:lnTo>
                  <a:pt x="224" y="584"/>
                </a:lnTo>
                <a:lnTo>
                  <a:pt x="234" y="578"/>
                </a:lnTo>
                <a:lnTo>
                  <a:pt x="244" y="570"/>
                </a:lnTo>
                <a:lnTo>
                  <a:pt x="244" y="570"/>
                </a:lnTo>
                <a:lnTo>
                  <a:pt x="248" y="582"/>
                </a:lnTo>
                <a:lnTo>
                  <a:pt x="252" y="592"/>
                </a:lnTo>
                <a:lnTo>
                  <a:pt x="260" y="602"/>
                </a:lnTo>
                <a:lnTo>
                  <a:pt x="268" y="608"/>
                </a:lnTo>
                <a:lnTo>
                  <a:pt x="278" y="616"/>
                </a:lnTo>
                <a:lnTo>
                  <a:pt x="288" y="620"/>
                </a:lnTo>
                <a:lnTo>
                  <a:pt x="300" y="622"/>
                </a:lnTo>
                <a:lnTo>
                  <a:pt x="312" y="624"/>
                </a:lnTo>
                <a:lnTo>
                  <a:pt x="312" y="624"/>
                </a:lnTo>
                <a:lnTo>
                  <a:pt x="324" y="622"/>
                </a:lnTo>
                <a:lnTo>
                  <a:pt x="336" y="620"/>
                </a:lnTo>
                <a:lnTo>
                  <a:pt x="346" y="616"/>
                </a:lnTo>
                <a:lnTo>
                  <a:pt x="356" y="608"/>
                </a:lnTo>
                <a:lnTo>
                  <a:pt x="364" y="602"/>
                </a:lnTo>
                <a:lnTo>
                  <a:pt x="372" y="592"/>
                </a:lnTo>
                <a:lnTo>
                  <a:pt x="378" y="582"/>
                </a:lnTo>
                <a:lnTo>
                  <a:pt x="382" y="570"/>
                </a:lnTo>
                <a:lnTo>
                  <a:pt x="382" y="570"/>
                </a:lnTo>
                <a:lnTo>
                  <a:pt x="390" y="578"/>
                </a:lnTo>
                <a:lnTo>
                  <a:pt x="400" y="584"/>
                </a:lnTo>
                <a:lnTo>
                  <a:pt x="412" y="588"/>
                </a:lnTo>
                <a:lnTo>
                  <a:pt x="422" y="592"/>
                </a:lnTo>
                <a:lnTo>
                  <a:pt x="434" y="592"/>
                </a:lnTo>
                <a:lnTo>
                  <a:pt x="446" y="590"/>
                </a:lnTo>
                <a:lnTo>
                  <a:pt x="458" y="588"/>
                </a:lnTo>
                <a:lnTo>
                  <a:pt x="468" y="582"/>
                </a:lnTo>
                <a:lnTo>
                  <a:pt x="468" y="582"/>
                </a:lnTo>
                <a:lnTo>
                  <a:pt x="478" y="576"/>
                </a:lnTo>
                <a:lnTo>
                  <a:pt x="486" y="566"/>
                </a:lnTo>
                <a:lnTo>
                  <a:pt x="494" y="558"/>
                </a:lnTo>
                <a:lnTo>
                  <a:pt x="498" y="548"/>
                </a:lnTo>
                <a:lnTo>
                  <a:pt x="502" y="536"/>
                </a:lnTo>
                <a:lnTo>
                  <a:pt x="504" y="524"/>
                </a:lnTo>
                <a:lnTo>
                  <a:pt x="504" y="514"/>
                </a:lnTo>
                <a:lnTo>
                  <a:pt x="502" y="502"/>
                </a:lnTo>
                <a:lnTo>
                  <a:pt x="502" y="502"/>
                </a:lnTo>
                <a:lnTo>
                  <a:pt x="514" y="504"/>
                </a:lnTo>
                <a:lnTo>
                  <a:pt x="526" y="504"/>
                </a:lnTo>
                <a:lnTo>
                  <a:pt x="536" y="502"/>
                </a:lnTo>
                <a:lnTo>
                  <a:pt x="548" y="498"/>
                </a:lnTo>
                <a:lnTo>
                  <a:pt x="558" y="494"/>
                </a:lnTo>
                <a:lnTo>
                  <a:pt x="568" y="486"/>
                </a:lnTo>
                <a:lnTo>
                  <a:pt x="576" y="478"/>
                </a:lnTo>
                <a:lnTo>
                  <a:pt x="582" y="468"/>
                </a:lnTo>
                <a:lnTo>
                  <a:pt x="582" y="468"/>
                </a:lnTo>
                <a:lnTo>
                  <a:pt x="582" y="468"/>
                </a:lnTo>
                <a:lnTo>
                  <a:pt x="588" y="456"/>
                </a:lnTo>
                <a:lnTo>
                  <a:pt x="590" y="446"/>
                </a:lnTo>
                <a:lnTo>
                  <a:pt x="592" y="434"/>
                </a:lnTo>
                <a:lnTo>
                  <a:pt x="592" y="422"/>
                </a:lnTo>
                <a:lnTo>
                  <a:pt x="590" y="412"/>
                </a:lnTo>
                <a:lnTo>
                  <a:pt x="584" y="400"/>
                </a:lnTo>
                <a:lnTo>
                  <a:pt x="578" y="390"/>
                </a:lnTo>
                <a:lnTo>
                  <a:pt x="572" y="382"/>
                </a:lnTo>
                <a:lnTo>
                  <a:pt x="572" y="382"/>
                </a:lnTo>
                <a:lnTo>
                  <a:pt x="582" y="378"/>
                </a:lnTo>
                <a:lnTo>
                  <a:pt x="592" y="372"/>
                </a:lnTo>
                <a:lnTo>
                  <a:pt x="602" y="364"/>
                </a:lnTo>
                <a:lnTo>
                  <a:pt x="610" y="356"/>
                </a:lnTo>
                <a:lnTo>
                  <a:pt x="616" y="346"/>
                </a:lnTo>
                <a:lnTo>
                  <a:pt x="620" y="336"/>
                </a:lnTo>
                <a:lnTo>
                  <a:pt x="624" y="324"/>
                </a:lnTo>
                <a:lnTo>
                  <a:pt x="624" y="312"/>
                </a:lnTo>
                <a:lnTo>
                  <a:pt x="624" y="312"/>
                </a:lnTo>
                <a:lnTo>
                  <a:pt x="624" y="312"/>
                </a:lnTo>
                <a:lnTo>
                  <a:pt x="624" y="300"/>
                </a:lnTo>
                <a:lnTo>
                  <a:pt x="620" y="288"/>
                </a:lnTo>
                <a:lnTo>
                  <a:pt x="616" y="278"/>
                </a:lnTo>
                <a:lnTo>
                  <a:pt x="610" y="268"/>
                </a:lnTo>
                <a:lnTo>
                  <a:pt x="602" y="260"/>
                </a:lnTo>
                <a:lnTo>
                  <a:pt x="592" y="252"/>
                </a:lnTo>
                <a:lnTo>
                  <a:pt x="582" y="246"/>
                </a:lnTo>
                <a:lnTo>
                  <a:pt x="572" y="242"/>
                </a:lnTo>
                <a:lnTo>
                  <a:pt x="572" y="242"/>
                </a:lnTo>
                <a:close/>
                <a:moveTo>
                  <a:pt x="312" y="504"/>
                </a:moveTo>
                <a:lnTo>
                  <a:pt x="312" y="504"/>
                </a:lnTo>
                <a:lnTo>
                  <a:pt x="292" y="504"/>
                </a:lnTo>
                <a:lnTo>
                  <a:pt x="274" y="500"/>
                </a:lnTo>
                <a:lnTo>
                  <a:pt x="256" y="496"/>
                </a:lnTo>
                <a:lnTo>
                  <a:pt x="238" y="488"/>
                </a:lnTo>
                <a:lnTo>
                  <a:pt x="220" y="480"/>
                </a:lnTo>
                <a:lnTo>
                  <a:pt x="206" y="472"/>
                </a:lnTo>
                <a:lnTo>
                  <a:pt x="190" y="460"/>
                </a:lnTo>
                <a:lnTo>
                  <a:pt x="176" y="448"/>
                </a:lnTo>
                <a:lnTo>
                  <a:pt x="164" y="434"/>
                </a:lnTo>
                <a:lnTo>
                  <a:pt x="154" y="420"/>
                </a:lnTo>
                <a:lnTo>
                  <a:pt x="144" y="404"/>
                </a:lnTo>
                <a:lnTo>
                  <a:pt x="136" y="386"/>
                </a:lnTo>
                <a:lnTo>
                  <a:pt x="130" y="370"/>
                </a:lnTo>
                <a:lnTo>
                  <a:pt x="124" y="350"/>
                </a:lnTo>
                <a:lnTo>
                  <a:pt x="122" y="332"/>
                </a:lnTo>
                <a:lnTo>
                  <a:pt x="120" y="312"/>
                </a:lnTo>
                <a:lnTo>
                  <a:pt x="120" y="312"/>
                </a:lnTo>
                <a:lnTo>
                  <a:pt x="122" y="292"/>
                </a:lnTo>
                <a:lnTo>
                  <a:pt x="124" y="274"/>
                </a:lnTo>
                <a:lnTo>
                  <a:pt x="130" y="254"/>
                </a:lnTo>
                <a:lnTo>
                  <a:pt x="136" y="238"/>
                </a:lnTo>
                <a:lnTo>
                  <a:pt x="144" y="220"/>
                </a:lnTo>
                <a:lnTo>
                  <a:pt x="154" y="204"/>
                </a:lnTo>
                <a:lnTo>
                  <a:pt x="164" y="190"/>
                </a:lnTo>
                <a:lnTo>
                  <a:pt x="176" y="176"/>
                </a:lnTo>
                <a:lnTo>
                  <a:pt x="190" y="164"/>
                </a:lnTo>
                <a:lnTo>
                  <a:pt x="206" y="152"/>
                </a:lnTo>
                <a:lnTo>
                  <a:pt x="220" y="144"/>
                </a:lnTo>
                <a:lnTo>
                  <a:pt x="238" y="136"/>
                </a:lnTo>
                <a:lnTo>
                  <a:pt x="256" y="128"/>
                </a:lnTo>
                <a:lnTo>
                  <a:pt x="274" y="124"/>
                </a:lnTo>
                <a:lnTo>
                  <a:pt x="292" y="120"/>
                </a:lnTo>
                <a:lnTo>
                  <a:pt x="312" y="120"/>
                </a:lnTo>
                <a:lnTo>
                  <a:pt x="312" y="120"/>
                </a:lnTo>
                <a:lnTo>
                  <a:pt x="332" y="120"/>
                </a:lnTo>
                <a:lnTo>
                  <a:pt x="352" y="124"/>
                </a:lnTo>
                <a:lnTo>
                  <a:pt x="370" y="128"/>
                </a:lnTo>
                <a:lnTo>
                  <a:pt x="388" y="136"/>
                </a:lnTo>
                <a:lnTo>
                  <a:pt x="404" y="144"/>
                </a:lnTo>
                <a:lnTo>
                  <a:pt x="420" y="152"/>
                </a:lnTo>
                <a:lnTo>
                  <a:pt x="434" y="164"/>
                </a:lnTo>
                <a:lnTo>
                  <a:pt x="448" y="176"/>
                </a:lnTo>
                <a:lnTo>
                  <a:pt x="460" y="190"/>
                </a:lnTo>
                <a:lnTo>
                  <a:pt x="472" y="204"/>
                </a:lnTo>
                <a:lnTo>
                  <a:pt x="482" y="220"/>
                </a:lnTo>
                <a:lnTo>
                  <a:pt x="490" y="238"/>
                </a:lnTo>
                <a:lnTo>
                  <a:pt x="496" y="254"/>
                </a:lnTo>
                <a:lnTo>
                  <a:pt x="500" y="274"/>
                </a:lnTo>
                <a:lnTo>
                  <a:pt x="504" y="292"/>
                </a:lnTo>
                <a:lnTo>
                  <a:pt x="504" y="312"/>
                </a:lnTo>
                <a:lnTo>
                  <a:pt x="504" y="312"/>
                </a:lnTo>
                <a:lnTo>
                  <a:pt x="504" y="332"/>
                </a:lnTo>
                <a:lnTo>
                  <a:pt x="500" y="350"/>
                </a:lnTo>
                <a:lnTo>
                  <a:pt x="496" y="370"/>
                </a:lnTo>
                <a:lnTo>
                  <a:pt x="490" y="386"/>
                </a:lnTo>
                <a:lnTo>
                  <a:pt x="482" y="404"/>
                </a:lnTo>
                <a:lnTo>
                  <a:pt x="472" y="420"/>
                </a:lnTo>
                <a:lnTo>
                  <a:pt x="460" y="434"/>
                </a:lnTo>
                <a:lnTo>
                  <a:pt x="448" y="448"/>
                </a:lnTo>
                <a:lnTo>
                  <a:pt x="434" y="460"/>
                </a:lnTo>
                <a:lnTo>
                  <a:pt x="420" y="472"/>
                </a:lnTo>
                <a:lnTo>
                  <a:pt x="404" y="480"/>
                </a:lnTo>
                <a:lnTo>
                  <a:pt x="388" y="488"/>
                </a:lnTo>
                <a:lnTo>
                  <a:pt x="370" y="496"/>
                </a:lnTo>
                <a:lnTo>
                  <a:pt x="352" y="500"/>
                </a:lnTo>
                <a:lnTo>
                  <a:pt x="332" y="504"/>
                </a:lnTo>
                <a:lnTo>
                  <a:pt x="312" y="504"/>
                </a:lnTo>
                <a:lnTo>
                  <a:pt x="312" y="504"/>
                </a:lnTo>
                <a:close/>
                <a:moveTo>
                  <a:pt x="314" y="398"/>
                </a:moveTo>
                <a:lnTo>
                  <a:pt x="314" y="398"/>
                </a:lnTo>
                <a:lnTo>
                  <a:pt x="296" y="396"/>
                </a:lnTo>
                <a:lnTo>
                  <a:pt x="280" y="392"/>
                </a:lnTo>
                <a:lnTo>
                  <a:pt x="266" y="384"/>
                </a:lnTo>
                <a:lnTo>
                  <a:pt x="252" y="374"/>
                </a:lnTo>
                <a:lnTo>
                  <a:pt x="242" y="360"/>
                </a:lnTo>
                <a:lnTo>
                  <a:pt x="234" y="346"/>
                </a:lnTo>
                <a:lnTo>
                  <a:pt x="228" y="330"/>
                </a:lnTo>
                <a:lnTo>
                  <a:pt x="226" y="312"/>
                </a:lnTo>
                <a:lnTo>
                  <a:pt x="226" y="312"/>
                </a:lnTo>
                <a:lnTo>
                  <a:pt x="228" y="294"/>
                </a:lnTo>
                <a:lnTo>
                  <a:pt x="234" y="278"/>
                </a:lnTo>
                <a:lnTo>
                  <a:pt x="242" y="264"/>
                </a:lnTo>
                <a:lnTo>
                  <a:pt x="252" y="250"/>
                </a:lnTo>
                <a:lnTo>
                  <a:pt x="266" y="240"/>
                </a:lnTo>
                <a:lnTo>
                  <a:pt x="280" y="232"/>
                </a:lnTo>
                <a:lnTo>
                  <a:pt x="296" y="228"/>
                </a:lnTo>
                <a:lnTo>
                  <a:pt x="314" y="226"/>
                </a:lnTo>
                <a:lnTo>
                  <a:pt x="314" y="226"/>
                </a:lnTo>
                <a:lnTo>
                  <a:pt x="332" y="228"/>
                </a:lnTo>
                <a:lnTo>
                  <a:pt x="348" y="234"/>
                </a:lnTo>
                <a:lnTo>
                  <a:pt x="364" y="242"/>
                </a:lnTo>
                <a:lnTo>
                  <a:pt x="378" y="254"/>
                </a:lnTo>
                <a:lnTo>
                  <a:pt x="344" y="288"/>
                </a:lnTo>
                <a:lnTo>
                  <a:pt x="442" y="288"/>
                </a:lnTo>
                <a:lnTo>
                  <a:pt x="442" y="188"/>
                </a:lnTo>
                <a:lnTo>
                  <a:pt x="410" y="222"/>
                </a:lnTo>
                <a:lnTo>
                  <a:pt x="410" y="222"/>
                </a:lnTo>
                <a:lnTo>
                  <a:pt x="400" y="212"/>
                </a:lnTo>
                <a:lnTo>
                  <a:pt x="390" y="204"/>
                </a:lnTo>
                <a:lnTo>
                  <a:pt x="378" y="198"/>
                </a:lnTo>
                <a:lnTo>
                  <a:pt x="366" y="192"/>
                </a:lnTo>
                <a:lnTo>
                  <a:pt x="354" y="186"/>
                </a:lnTo>
                <a:lnTo>
                  <a:pt x="340" y="182"/>
                </a:lnTo>
                <a:lnTo>
                  <a:pt x="328" y="180"/>
                </a:lnTo>
                <a:lnTo>
                  <a:pt x="314" y="180"/>
                </a:lnTo>
                <a:lnTo>
                  <a:pt x="314" y="180"/>
                </a:lnTo>
                <a:lnTo>
                  <a:pt x="300" y="180"/>
                </a:lnTo>
                <a:lnTo>
                  <a:pt x="286" y="182"/>
                </a:lnTo>
                <a:lnTo>
                  <a:pt x="274" y="186"/>
                </a:lnTo>
                <a:lnTo>
                  <a:pt x="262" y="190"/>
                </a:lnTo>
                <a:lnTo>
                  <a:pt x="250" y="196"/>
                </a:lnTo>
                <a:lnTo>
                  <a:pt x="240" y="202"/>
                </a:lnTo>
                <a:lnTo>
                  <a:pt x="230" y="210"/>
                </a:lnTo>
                <a:lnTo>
                  <a:pt x="220" y="218"/>
                </a:lnTo>
                <a:lnTo>
                  <a:pt x="212" y="228"/>
                </a:lnTo>
                <a:lnTo>
                  <a:pt x="204" y="238"/>
                </a:lnTo>
                <a:lnTo>
                  <a:pt x="198" y="250"/>
                </a:lnTo>
                <a:lnTo>
                  <a:pt x="192" y="260"/>
                </a:lnTo>
                <a:lnTo>
                  <a:pt x="188" y="272"/>
                </a:lnTo>
                <a:lnTo>
                  <a:pt x="184" y="286"/>
                </a:lnTo>
                <a:lnTo>
                  <a:pt x="182" y="298"/>
                </a:lnTo>
                <a:lnTo>
                  <a:pt x="182" y="312"/>
                </a:lnTo>
                <a:lnTo>
                  <a:pt x="182" y="312"/>
                </a:lnTo>
                <a:lnTo>
                  <a:pt x="182" y="326"/>
                </a:lnTo>
                <a:lnTo>
                  <a:pt x="184" y="338"/>
                </a:lnTo>
                <a:lnTo>
                  <a:pt x="188" y="352"/>
                </a:lnTo>
                <a:lnTo>
                  <a:pt x="192" y="364"/>
                </a:lnTo>
                <a:lnTo>
                  <a:pt x="198" y="374"/>
                </a:lnTo>
                <a:lnTo>
                  <a:pt x="204" y="386"/>
                </a:lnTo>
                <a:lnTo>
                  <a:pt x="212" y="396"/>
                </a:lnTo>
                <a:lnTo>
                  <a:pt x="220" y="406"/>
                </a:lnTo>
                <a:lnTo>
                  <a:pt x="230" y="414"/>
                </a:lnTo>
                <a:lnTo>
                  <a:pt x="240" y="422"/>
                </a:lnTo>
                <a:lnTo>
                  <a:pt x="250" y="428"/>
                </a:lnTo>
                <a:lnTo>
                  <a:pt x="262" y="434"/>
                </a:lnTo>
                <a:lnTo>
                  <a:pt x="274" y="438"/>
                </a:lnTo>
                <a:lnTo>
                  <a:pt x="286" y="442"/>
                </a:lnTo>
                <a:lnTo>
                  <a:pt x="300" y="444"/>
                </a:lnTo>
                <a:lnTo>
                  <a:pt x="314" y="444"/>
                </a:lnTo>
                <a:lnTo>
                  <a:pt x="314" y="444"/>
                </a:lnTo>
                <a:lnTo>
                  <a:pt x="338" y="442"/>
                </a:lnTo>
                <a:lnTo>
                  <a:pt x="360" y="436"/>
                </a:lnTo>
                <a:lnTo>
                  <a:pt x="380" y="426"/>
                </a:lnTo>
                <a:lnTo>
                  <a:pt x="400" y="412"/>
                </a:lnTo>
                <a:lnTo>
                  <a:pt x="416" y="396"/>
                </a:lnTo>
                <a:lnTo>
                  <a:pt x="428" y="376"/>
                </a:lnTo>
                <a:lnTo>
                  <a:pt x="438" y="356"/>
                </a:lnTo>
                <a:lnTo>
                  <a:pt x="444" y="332"/>
                </a:lnTo>
                <a:lnTo>
                  <a:pt x="396" y="332"/>
                </a:lnTo>
                <a:lnTo>
                  <a:pt x="396" y="332"/>
                </a:lnTo>
                <a:lnTo>
                  <a:pt x="392" y="346"/>
                </a:lnTo>
                <a:lnTo>
                  <a:pt x="386" y="358"/>
                </a:lnTo>
                <a:lnTo>
                  <a:pt x="376" y="370"/>
                </a:lnTo>
                <a:lnTo>
                  <a:pt x="366" y="380"/>
                </a:lnTo>
                <a:lnTo>
                  <a:pt x="356" y="388"/>
                </a:lnTo>
                <a:lnTo>
                  <a:pt x="342" y="394"/>
                </a:lnTo>
                <a:lnTo>
                  <a:pt x="328" y="398"/>
                </a:lnTo>
                <a:lnTo>
                  <a:pt x="314" y="398"/>
                </a:lnTo>
                <a:lnTo>
                  <a:pt x="314" y="398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3845691" y="2492863"/>
            <a:ext cx="1179812" cy="88238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819112" y="3992443"/>
            <a:ext cx="2152184" cy="590373"/>
            <a:chOff x="4572000" y="2457519"/>
            <a:chExt cx="2391508" cy="656024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572531" y="2457519"/>
              <a:ext cx="2390977" cy="34200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4.Turn off the light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572000" y="2942542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452264" y="1722715"/>
            <a:ext cx="2152184" cy="590372"/>
            <a:chOff x="4572000" y="2457520"/>
            <a:chExt cx="2391508" cy="656022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4572531" y="2457520"/>
              <a:ext cx="2390977" cy="34200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5.Save paper</a:t>
              </a: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572000" y="2942542"/>
              <a:ext cx="2300052" cy="1710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7" name="Freeform 21">
            <a:extLst>
              <a:ext uri="{FF2B5EF4-FFF2-40B4-BE49-F238E27FC236}">
                <a16:creationId xmlns:a16="http://schemas.microsoft.com/office/drawing/2014/main" id="{6912816A-0E3C-432D-A7D2-3E381E87FB48}"/>
              </a:ext>
            </a:extLst>
          </p:cNvPr>
          <p:cNvSpPr>
            <a:spLocks noEditPoints="1"/>
          </p:cNvSpPr>
          <p:nvPr/>
        </p:nvSpPr>
        <p:spPr bwMode="auto">
          <a:xfrm>
            <a:off x="761365" y="1833556"/>
            <a:ext cx="641451" cy="511927"/>
          </a:xfrm>
          <a:custGeom>
            <a:avLst/>
            <a:gdLst>
              <a:gd name="T0" fmla="*/ 620 w 624"/>
              <a:gd name="T1" fmla="*/ 266 h 498"/>
              <a:gd name="T2" fmla="*/ 596 w 624"/>
              <a:gd name="T3" fmla="*/ 218 h 498"/>
              <a:gd name="T4" fmla="*/ 604 w 624"/>
              <a:gd name="T5" fmla="*/ 186 h 498"/>
              <a:gd name="T6" fmla="*/ 582 w 624"/>
              <a:gd name="T7" fmla="*/ 160 h 498"/>
              <a:gd name="T8" fmla="*/ 548 w 624"/>
              <a:gd name="T9" fmla="*/ 164 h 498"/>
              <a:gd name="T10" fmla="*/ 524 w 624"/>
              <a:gd name="T11" fmla="*/ 142 h 498"/>
              <a:gd name="T12" fmla="*/ 472 w 624"/>
              <a:gd name="T13" fmla="*/ 64 h 498"/>
              <a:gd name="T14" fmla="*/ 390 w 624"/>
              <a:gd name="T15" fmla="*/ 14 h 498"/>
              <a:gd name="T16" fmla="*/ 312 w 624"/>
              <a:gd name="T17" fmla="*/ 0 h 498"/>
              <a:gd name="T18" fmla="*/ 216 w 624"/>
              <a:gd name="T19" fmla="*/ 20 h 498"/>
              <a:gd name="T20" fmla="*/ 140 w 624"/>
              <a:gd name="T21" fmla="*/ 78 h 498"/>
              <a:gd name="T22" fmla="*/ 94 w 624"/>
              <a:gd name="T23" fmla="*/ 162 h 498"/>
              <a:gd name="T24" fmla="*/ 68 w 624"/>
              <a:gd name="T25" fmla="*/ 160 h 498"/>
              <a:gd name="T26" fmla="*/ 36 w 624"/>
              <a:gd name="T27" fmla="*/ 164 h 498"/>
              <a:gd name="T28" fmla="*/ 20 w 624"/>
              <a:gd name="T29" fmla="*/ 194 h 498"/>
              <a:gd name="T30" fmla="*/ 36 w 624"/>
              <a:gd name="T31" fmla="*/ 224 h 498"/>
              <a:gd name="T32" fmla="*/ 8 w 624"/>
              <a:gd name="T33" fmla="*/ 260 h 498"/>
              <a:gd name="T34" fmla="*/ 0 w 624"/>
              <a:gd name="T35" fmla="*/ 298 h 498"/>
              <a:gd name="T36" fmla="*/ 14 w 624"/>
              <a:gd name="T37" fmla="*/ 348 h 498"/>
              <a:gd name="T38" fmla="*/ 32 w 624"/>
              <a:gd name="T39" fmla="*/ 490 h 498"/>
              <a:gd name="T40" fmla="*/ 154 w 624"/>
              <a:gd name="T41" fmla="*/ 496 h 498"/>
              <a:gd name="T42" fmla="*/ 168 w 624"/>
              <a:gd name="T43" fmla="*/ 444 h 498"/>
              <a:gd name="T44" fmla="*/ 124 w 624"/>
              <a:gd name="T45" fmla="*/ 428 h 498"/>
              <a:gd name="T46" fmla="*/ 134 w 624"/>
              <a:gd name="T47" fmla="*/ 414 h 498"/>
              <a:gd name="T48" fmla="*/ 170 w 624"/>
              <a:gd name="T49" fmla="*/ 420 h 498"/>
              <a:gd name="T50" fmla="*/ 312 w 624"/>
              <a:gd name="T51" fmla="*/ 434 h 498"/>
              <a:gd name="T52" fmla="*/ 456 w 624"/>
              <a:gd name="T53" fmla="*/ 420 h 498"/>
              <a:gd name="T54" fmla="*/ 496 w 624"/>
              <a:gd name="T55" fmla="*/ 414 h 498"/>
              <a:gd name="T56" fmla="*/ 502 w 624"/>
              <a:gd name="T57" fmla="*/ 432 h 498"/>
              <a:gd name="T58" fmla="*/ 456 w 624"/>
              <a:gd name="T59" fmla="*/ 474 h 498"/>
              <a:gd name="T60" fmla="*/ 480 w 624"/>
              <a:gd name="T61" fmla="*/ 498 h 498"/>
              <a:gd name="T62" fmla="*/ 598 w 624"/>
              <a:gd name="T63" fmla="*/ 484 h 498"/>
              <a:gd name="T64" fmla="*/ 618 w 624"/>
              <a:gd name="T65" fmla="*/ 334 h 498"/>
              <a:gd name="T66" fmla="*/ 624 w 624"/>
              <a:gd name="T67" fmla="*/ 298 h 498"/>
              <a:gd name="T68" fmla="*/ 86 w 624"/>
              <a:gd name="T69" fmla="*/ 350 h 498"/>
              <a:gd name="T70" fmla="*/ 48 w 624"/>
              <a:gd name="T71" fmla="*/ 320 h 498"/>
              <a:gd name="T72" fmla="*/ 48 w 624"/>
              <a:gd name="T73" fmla="*/ 276 h 498"/>
              <a:gd name="T74" fmla="*/ 86 w 624"/>
              <a:gd name="T75" fmla="*/ 246 h 498"/>
              <a:gd name="T76" fmla="*/ 128 w 624"/>
              <a:gd name="T77" fmla="*/ 254 h 498"/>
              <a:gd name="T78" fmla="*/ 150 w 624"/>
              <a:gd name="T79" fmla="*/ 298 h 498"/>
              <a:gd name="T80" fmla="*/ 136 w 624"/>
              <a:gd name="T81" fmla="*/ 336 h 498"/>
              <a:gd name="T82" fmla="*/ 96 w 624"/>
              <a:gd name="T83" fmla="*/ 352 h 498"/>
              <a:gd name="T84" fmla="*/ 332 w 624"/>
              <a:gd name="T85" fmla="*/ 298 h 498"/>
              <a:gd name="T86" fmla="*/ 270 w 624"/>
              <a:gd name="T87" fmla="*/ 164 h 498"/>
              <a:gd name="T88" fmla="*/ 162 w 624"/>
              <a:gd name="T89" fmla="*/ 156 h 498"/>
              <a:gd name="T90" fmla="*/ 258 w 624"/>
              <a:gd name="T91" fmla="*/ 68 h 498"/>
              <a:gd name="T92" fmla="*/ 368 w 624"/>
              <a:gd name="T93" fmla="*/ 68 h 498"/>
              <a:gd name="T94" fmla="*/ 464 w 624"/>
              <a:gd name="T95" fmla="*/ 156 h 498"/>
              <a:gd name="T96" fmla="*/ 356 w 624"/>
              <a:gd name="T97" fmla="*/ 164 h 498"/>
              <a:gd name="T98" fmla="*/ 518 w 624"/>
              <a:gd name="T99" fmla="*/ 350 h 498"/>
              <a:gd name="T100" fmla="*/ 478 w 624"/>
              <a:gd name="T101" fmla="*/ 320 h 498"/>
              <a:gd name="T102" fmla="*/ 478 w 624"/>
              <a:gd name="T103" fmla="*/ 276 h 498"/>
              <a:gd name="T104" fmla="*/ 518 w 624"/>
              <a:gd name="T105" fmla="*/ 246 h 498"/>
              <a:gd name="T106" fmla="*/ 558 w 624"/>
              <a:gd name="T107" fmla="*/ 254 h 498"/>
              <a:gd name="T108" fmla="*/ 582 w 624"/>
              <a:gd name="T109" fmla="*/ 298 h 498"/>
              <a:gd name="T110" fmla="*/ 566 w 624"/>
              <a:gd name="T111" fmla="*/ 336 h 498"/>
              <a:gd name="T112" fmla="*/ 528 w 624"/>
              <a:gd name="T113" fmla="*/ 352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4" h="498">
                <a:moveTo>
                  <a:pt x="624" y="298"/>
                </a:moveTo>
                <a:lnTo>
                  <a:pt x="624" y="298"/>
                </a:lnTo>
                <a:lnTo>
                  <a:pt x="624" y="286"/>
                </a:lnTo>
                <a:lnTo>
                  <a:pt x="622" y="276"/>
                </a:lnTo>
                <a:lnTo>
                  <a:pt x="620" y="266"/>
                </a:lnTo>
                <a:lnTo>
                  <a:pt x="614" y="256"/>
                </a:lnTo>
                <a:lnTo>
                  <a:pt x="604" y="238"/>
                </a:lnTo>
                <a:lnTo>
                  <a:pt x="588" y="224"/>
                </a:lnTo>
                <a:lnTo>
                  <a:pt x="588" y="224"/>
                </a:lnTo>
                <a:lnTo>
                  <a:pt x="596" y="218"/>
                </a:lnTo>
                <a:lnTo>
                  <a:pt x="600" y="210"/>
                </a:lnTo>
                <a:lnTo>
                  <a:pt x="604" y="202"/>
                </a:lnTo>
                <a:lnTo>
                  <a:pt x="604" y="194"/>
                </a:lnTo>
                <a:lnTo>
                  <a:pt x="604" y="194"/>
                </a:lnTo>
                <a:lnTo>
                  <a:pt x="604" y="186"/>
                </a:lnTo>
                <a:lnTo>
                  <a:pt x="602" y="180"/>
                </a:lnTo>
                <a:lnTo>
                  <a:pt x="598" y="174"/>
                </a:lnTo>
                <a:lnTo>
                  <a:pt x="594" y="168"/>
                </a:lnTo>
                <a:lnTo>
                  <a:pt x="588" y="164"/>
                </a:lnTo>
                <a:lnTo>
                  <a:pt x="582" y="160"/>
                </a:lnTo>
                <a:lnTo>
                  <a:pt x="576" y="158"/>
                </a:lnTo>
                <a:lnTo>
                  <a:pt x="568" y="158"/>
                </a:lnTo>
                <a:lnTo>
                  <a:pt x="568" y="158"/>
                </a:lnTo>
                <a:lnTo>
                  <a:pt x="558" y="160"/>
                </a:lnTo>
                <a:lnTo>
                  <a:pt x="548" y="164"/>
                </a:lnTo>
                <a:lnTo>
                  <a:pt x="540" y="170"/>
                </a:lnTo>
                <a:lnTo>
                  <a:pt x="536" y="180"/>
                </a:lnTo>
                <a:lnTo>
                  <a:pt x="536" y="180"/>
                </a:lnTo>
                <a:lnTo>
                  <a:pt x="530" y="160"/>
                </a:lnTo>
                <a:lnTo>
                  <a:pt x="524" y="142"/>
                </a:lnTo>
                <a:lnTo>
                  <a:pt x="516" y="124"/>
                </a:lnTo>
                <a:lnTo>
                  <a:pt x="506" y="108"/>
                </a:lnTo>
                <a:lnTo>
                  <a:pt x="496" y="92"/>
                </a:lnTo>
                <a:lnTo>
                  <a:pt x="484" y="78"/>
                </a:lnTo>
                <a:lnTo>
                  <a:pt x="472" y="64"/>
                </a:lnTo>
                <a:lnTo>
                  <a:pt x="456" y="50"/>
                </a:lnTo>
                <a:lnTo>
                  <a:pt x="442" y="40"/>
                </a:lnTo>
                <a:lnTo>
                  <a:pt x="426" y="30"/>
                </a:lnTo>
                <a:lnTo>
                  <a:pt x="408" y="20"/>
                </a:lnTo>
                <a:lnTo>
                  <a:pt x="390" y="14"/>
                </a:lnTo>
                <a:lnTo>
                  <a:pt x="372" y="8"/>
                </a:lnTo>
                <a:lnTo>
                  <a:pt x="352" y="4"/>
                </a:lnTo>
                <a:lnTo>
                  <a:pt x="334" y="0"/>
                </a:lnTo>
                <a:lnTo>
                  <a:pt x="312" y="0"/>
                </a:lnTo>
                <a:lnTo>
                  <a:pt x="312" y="0"/>
                </a:lnTo>
                <a:lnTo>
                  <a:pt x="292" y="0"/>
                </a:lnTo>
                <a:lnTo>
                  <a:pt x="272" y="4"/>
                </a:lnTo>
                <a:lnTo>
                  <a:pt x="254" y="8"/>
                </a:lnTo>
                <a:lnTo>
                  <a:pt x="234" y="14"/>
                </a:lnTo>
                <a:lnTo>
                  <a:pt x="216" y="20"/>
                </a:lnTo>
                <a:lnTo>
                  <a:pt x="200" y="30"/>
                </a:lnTo>
                <a:lnTo>
                  <a:pt x="184" y="40"/>
                </a:lnTo>
                <a:lnTo>
                  <a:pt x="168" y="52"/>
                </a:lnTo>
                <a:lnTo>
                  <a:pt x="154" y="64"/>
                </a:lnTo>
                <a:lnTo>
                  <a:pt x="140" y="78"/>
                </a:lnTo>
                <a:lnTo>
                  <a:pt x="130" y="92"/>
                </a:lnTo>
                <a:lnTo>
                  <a:pt x="118" y="108"/>
                </a:lnTo>
                <a:lnTo>
                  <a:pt x="108" y="126"/>
                </a:lnTo>
                <a:lnTo>
                  <a:pt x="102" y="142"/>
                </a:lnTo>
                <a:lnTo>
                  <a:pt x="94" y="162"/>
                </a:lnTo>
                <a:lnTo>
                  <a:pt x="90" y="180"/>
                </a:lnTo>
                <a:lnTo>
                  <a:pt x="90" y="180"/>
                </a:lnTo>
                <a:lnTo>
                  <a:pt x="84" y="172"/>
                </a:lnTo>
                <a:lnTo>
                  <a:pt x="76" y="164"/>
                </a:lnTo>
                <a:lnTo>
                  <a:pt x="68" y="160"/>
                </a:lnTo>
                <a:lnTo>
                  <a:pt x="56" y="158"/>
                </a:lnTo>
                <a:lnTo>
                  <a:pt x="56" y="158"/>
                </a:lnTo>
                <a:lnTo>
                  <a:pt x="50" y="160"/>
                </a:lnTo>
                <a:lnTo>
                  <a:pt x="42" y="162"/>
                </a:lnTo>
                <a:lnTo>
                  <a:pt x="36" y="164"/>
                </a:lnTo>
                <a:lnTo>
                  <a:pt x="32" y="170"/>
                </a:lnTo>
                <a:lnTo>
                  <a:pt x="26" y="174"/>
                </a:lnTo>
                <a:lnTo>
                  <a:pt x="24" y="180"/>
                </a:lnTo>
                <a:lnTo>
                  <a:pt x="22" y="188"/>
                </a:lnTo>
                <a:lnTo>
                  <a:pt x="20" y="194"/>
                </a:lnTo>
                <a:lnTo>
                  <a:pt x="20" y="194"/>
                </a:lnTo>
                <a:lnTo>
                  <a:pt x="22" y="204"/>
                </a:lnTo>
                <a:lnTo>
                  <a:pt x="24" y="212"/>
                </a:lnTo>
                <a:lnTo>
                  <a:pt x="30" y="218"/>
                </a:lnTo>
                <a:lnTo>
                  <a:pt x="36" y="224"/>
                </a:lnTo>
                <a:lnTo>
                  <a:pt x="36" y="224"/>
                </a:lnTo>
                <a:lnTo>
                  <a:pt x="28" y="230"/>
                </a:lnTo>
                <a:lnTo>
                  <a:pt x="28" y="230"/>
                </a:lnTo>
                <a:lnTo>
                  <a:pt x="18" y="244"/>
                </a:lnTo>
                <a:lnTo>
                  <a:pt x="8" y="260"/>
                </a:lnTo>
                <a:lnTo>
                  <a:pt x="2" y="27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2" y="316"/>
                </a:lnTo>
                <a:lnTo>
                  <a:pt x="8" y="334"/>
                </a:lnTo>
                <a:lnTo>
                  <a:pt x="14" y="348"/>
                </a:lnTo>
                <a:lnTo>
                  <a:pt x="24" y="362"/>
                </a:lnTo>
                <a:lnTo>
                  <a:pt x="24" y="474"/>
                </a:lnTo>
                <a:lnTo>
                  <a:pt x="24" y="474"/>
                </a:lnTo>
                <a:lnTo>
                  <a:pt x="26" y="484"/>
                </a:lnTo>
                <a:lnTo>
                  <a:pt x="32" y="490"/>
                </a:lnTo>
                <a:lnTo>
                  <a:pt x="40" y="496"/>
                </a:lnTo>
                <a:lnTo>
                  <a:pt x="48" y="498"/>
                </a:lnTo>
                <a:lnTo>
                  <a:pt x="144" y="498"/>
                </a:lnTo>
                <a:lnTo>
                  <a:pt x="144" y="498"/>
                </a:lnTo>
                <a:lnTo>
                  <a:pt x="154" y="496"/>
                </a:lnTo>
                <a:lnTo>
                  <a:pt x="162" y="490"/>
                </a:lnTo>
                <a:lnTo>
                  <a:pt x="166" y="484"/>
                </a:lnTo>
                <a:lnTo>
                  <a:pt x="168" y="474"/>
                </a:lnTo>
                <a:lnTo>
                  <a:pt x="168" y="444"/>
                </a:lnTo>
                <a:lnTo>
                  <a:pt x="168" y="444"/>
                </a:lnTo>
                <a:lnTo>
                  <a:pt x="134" y="438"/>
                </a:lnTo>
                <a:lnTo>
                  <a:pt x="134" y="438"/>
                </a:lnTo>
                <a:lnTo>
                  <a:pt x="128" y="436"/>
                </a:lnTo>
                <a:lnTo>
                  <a:pt x="126" y="432"/>
                </a:lnTo>
                <a:lnTo>
                  <a:pt x="124" y="428"/>
                </a:lnTo>
                <a:lnTo>
                  <a:pt x="124" y="422"/>
                </a:lnTo>
                <a:lnTo>
                  <a:pt x="124" y="422"/>
                </a:lnTo>
                <a:lnTo>
                  <a:pt x="126" y="418"/>
                </a:lnTo>
                <a:lnTo>
                  <a:pt x="130" y="416"/>
                </a:lnTo>
                <a:lnTo>
                  <a:pt x="134" y="414"/>
                </a:lnTo>
                <a:lnTo>
                  <a:pt x="138" y="414"/>
                </a:lnTo>
                <a:lnTo>
                  <a:pt x="138" y="414"/>
                </a:lnTo>
                <a:lnTo>
                  <a:pt x="170" y="420"/>
                </a:lnTo>
                <a:lnTo>
                  <a:pt x="170" y="420"/>
                </a:lnTo>
                <a:lnTo>
                  <a:pt x="170" y="420"/>
                </a:lnTo>
                <a:lnTo>
                  <a:pt x="204" y="426"/>
                </a:lnTo>
                <a:lnTo>
                  <a:pt x="238" y="430"/>
                </a:lnTo>
                <a:lnTo>
                  <a:pt x="276" y="434"/>
                </a:lnTo>
                <a:lnTo>
                  <a:pt x="312" y="434"/>
                </a:lnTo>
                <a:lnTo>
                  <a:pt x="312" y="434"/>
                </a:lnTo>
                <a:lnTo>
                  <a:pt x="350" y="434"/>
                </a:lnTo>
                <a:lnTo>
                  <a:pt x="386" y="430"/>
                </a:lnTo>
                <a:lnTo>
                  <a:pt x="422" y="426"/>
                </a:lnTo>
                <a:lnTo>
                  <a:pt x="456" y="420"/>
                </a:lnTo>
                <a:lnTo>
                  <a:pt x="456" y="420"/>
                </a:lnTo>
                <a:lnTo>
                  <a:pt x="456" y="420"/>
                </a:lnTo>
                <a:lnTo>
                  <a:pt x="488" y="414"/>
                </a:lnTo>
                <a:lnTo>
                  <a:pt x="488" y="414"/>
                </a:lnTo>
                <a:lnTo>
                  <a:pt x="492" y="414"/>
                </a:lnTo>
                <a:lnTo>
                  <a:pt x="496" y="414"/>
                </a:lnTo>
                <a:lnTo>
                  <a:pt x="500" y="418"/>
                </a:lnTo>
                <a:lnTo>
                  <a:pt x="502" y="422"/>
                </a:lnTo>
                <a:lnTo>
                  <a:pt x="502" y="422"/>
                </a:lnTo>
                <a:lnTo>
                  <a:pt x="502" y="428"/>
                </a:lnTo>
                <a:lnTo>
                  <a:pt x="502" y="432"/>
                </a:lnTo>
                <a:lnTo>
                  <a:pt x="498" y="434"/>
                </a:lnTo>
                <a:lnTo>
                  <a:pt x="494" y="436"/>
                </a:lnTo>
                <a:lnTo>
                  <a:pt x="494" y="436"/>
                </a:lnTo>
                <a:lnTo>
                  <a:pt x="456" y="444"/>
                </a:lnTo>
                <a:lnTo>
                  <a:pt x="456" y="474"/>
                </a:lnTo>
                <a:lnTo>
                  <a:pt x="456" y="474"/>
                </a:lnTo>
                <a:lnTo>
                  <a:pt x="458" y="484"/>
                </a:lnTo>
                <a:lnTo>
                  <a:pt x="464" y="490"/>
                </a:lnTo>
                <a:lnTo>
                  <a:pt x="472" y="496"/>
                </a:lnTo>
                <a:lnTo>
                  <a:pt x="480" y="498"/>
                </a:lnTo>
                <a:lnTo>
                  <a:pt x="576" y="498"/>
                </a:lnTo>
                <a:lnTo>
                  <a:pt x="576" y="498"/>
                </a:lnTo>
                <a:lnTo>
                  <a:pt x="586" y="496"/>
                </a:lnTo>
                <a:lnTo>
                  <a:pt x="594" y="490"/>
                </a:lnTo>
                <a:lnTo>
                  <a:pt x="598" y="484"/>
                </a:lnTo>
                <a:lnTo>
                  <a:pt x="600" y="474"/>
                </a:lnTo>
                <a:lnTo>
                  <a:pt x="600" y="362"/>
                </a:lnTo>
                <a:lnTo>
                  <a:pt x="600" y="362"/>
                </a:lnTo>
                <a:lnTo>
                  <a:pt x="610" y="348"/>
                </a:lnTo>
                <a:lnTo>
                  <a:pt x="618" y="334"/>
                </a:lnTo>
                <a:lnTo>
                  <a:pt x="624" y="316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close/>
                <a:moveTo>
                  <a:pt x="96" y="352"/>
                </a:moveTo>
                <a:lnTo>
                  <a:pt x="96" y="352"/>
                </a:lnTo>
                <a:lnTo>
                  <a:pt x="86" y="350"/>
                </a:lnTo>
                <a:lnTo>
                  <a:pt x="76" y="348"/>
                </a:lnTo>
                <a:lnTo>
                  <a:pt x="66" y="342"/>
                </a:lnTo>
                <a:lnTo>
                  <a:pt x="58" y="336"/>
                </a:lnTo>
                <a:lnTo>
                  <a:pt x="52" y="328"/>
                </a:lnTo>
                <a:lnTo>
                  <a:pt x="48" y="320"/>
                </a:lnTo>
                <a:lnTo>
                  <a:pt x="44" y="308"/>
                </a:lnTo>
                <a:lnTo>
                  <a:pt x="42" y="298"/>
                </a:lnTo>
                <a:lnTo>
                  <a:pt x="42" y="298"/>
                </a:lnTo>
                <a:lnTo>
                  <a:pt x="44" y="288"/>
                </a:lnTo>
                <a:lnTo>
                  <a:pt x="48" y="276"/>
                </a:lnTo>
                <a:lnTo>
                  <a:pt x="52" y="268"/>
                </a:lnTo>
                <a:lnTo>
                  <a:pt x="58" y="260"/>
                </a:lnTo>
                <a:lnTo>
                  <a:pt x="66" y="254"/>
                </a:lnTo>
                <a:lnTo>
                  <a:pt x="76" y="248"/>
                </a:lnTo>
                <a:lnTo>
                  <a:pt x="86" y="246"/>
                </a:lnTo>
                <a:lnTo>
                  <a:pt x="96" y="244"/>
                </a:lnTo>
                <a:lnTo>
                  <a:pt x="96" y="244"/>
                </a:lnTo>
                <a:lnTo>
                  <a:pt x="108" y="246"/>
                </a:lnTo>
                <a:lnTo>
                  <a:pt x="118" y="248"/>
                </a:lnTo>
                <a:lnTo>
                  <a:pt x="128" y="254"/>
                </a:lnTo>
                <a:lnTo>
                  <a:pt x="136" y="260"/>
                </a:lnTo>
                <a:lnTo>
                  <a:pt x="142" y="268"/>
                </a:lnTo>
                <a:lnTo>
                  <a:pt x="146" y="276"/>
                </a:lnTo>
                <a:lnTo>
                  <a:pt x="150" y="288"/>
                </a:lnTo>
                <a:lnTo>
                  <a:pt x="150" y="298"/>
                </a:lnTo>
                <a:lnTo>
                  <a:pt x="150" y="298"/>
                </a:lnTo>
                <a:lnTo>
                  <a:pt x="150" y="308"/>
                </a:lnTo>
                <a:lnTo>
                  <a:pt x="146" y="320"/>
                </a:lnTo>
                <a:lnTo>
                  <a:pt x="142" y="328"/>
                </a:lnTo>
                <a:lnTo>
                  <a:pt x="136" y="336"/>
                </a:lnTo>
                <a:lnTo>
                  <a:pt x="128" y="342"/>
                </a:lnTo>
                <a:lnTo>
                  <a:pt x="118" y="348"/>
                </a:lnTo>
                <a:lnTo>
                  <a:pt x="108" y="350"/>
                </a:lnTo>
                <a:lnTo>
                  <a:pt x="96" y="352"/>
                </a:lnTo>
                <a:lnTo>
                  <a:pt x="96" y="352"/>
                </a:lnTo>
                <a:close/>
                <a:moveTo>
                  <a:pt x="292" y="392"/>
                </a:moveTo>
                <a:lnTo>
                  <a:pt x="292" y="298"/>
                </a:lnTo>
                <a:lnTo>
                  <a:pt x="252" y="298"/>
                </a:lnTo>
                <a:lnTo>
                  <a:pt x="332" y="206"/>
                </a:lnTo>
                <a:lnTo>
                  <a:pt x="332" y="298"/>
                </a:lnTo>
                <a:lnTo>
                  <a:pt x="372" y="298"/>
                </a:lnTo>
                <a:lnTo>
                  <a:pt x="292" y="392"/>
                </a:lnTo>
                <a:close/>
                <a:moveTo>
                  <a:pt x="312" y="164"/>
                </a:moveTo>
                <a:lnTo>
                  <a:pt x="312" y="164"/>
                </a:lnTo>
                <a:lnTo>
                  <a:pt x="270" y="164"/>
                </a:lnTo>
                <a:lnTo>
                  <a:pt x="228" y="168"/>
                </a:lnTo>
                <a:lnTo>
                  <a:pt x="190" y="174"/>
                </a:lnTo>
                <a:lnTo>
                  <a:pt x="152" y="180"/>
                </a:lnTo>
                <a:lnTo>
                  <a:pt x="152" y="180"/>
                </a:lnTo>
                <a:lnTo>
                  <a:pt x="162" y="156"/>
                </a:lnTo>
                <a:lnTo>
                  <a:pt x="174" y="132"/>
                </a:lnTo>
                <a:lnTo>
                  <a:pt x="192" y="112"/>
                </a:lnTo>
                <a:lnTo>
                  <a:pt x="212" y="94"/>
                </a:lnTo>
                <a:lnTo>
                  <a:pt x="234" y="80"/>
                </a:lnTo>
                <a:lnTo>
                  <a:pt x="258" y="68"/>
                </a:lnTo>
                <a:lnTo>
                  <a:pt x="284" y="62"/>
                </a:lnTo>
                <a:lnTo>
                  <a:pt x="312" y="60"/>
                </a:lnTo>
                <a:lnTo>
                  <a:pt x="312" y="60"/>
                </a:lnTo>
                <a:lnTo>
                  <a:pt x="340" y="62"/>
                </a:lnTo>
                <a:lnTo>
                  <a:pt x="368" y="68"/>
                </a:lnTo>
                <a:lnTo>
                  <a:pt x="392" y="80"/>
                </a:lnTo>
                <a:lnTo>
                  <a:pt x="414" y="94"/>
                </a:lnTo>
                <a:lnTo>
                  <a:pt x="434" y="112"/>
                </a:lnTo>
                <a:lnTo>
                  <a:pt x="450" y="132"/>
                </a:lnTo>
                <a:lnTo>
                  <a:pt x="464" y="156"/>
                </a:lnTo>
                <a:lnTo>
                  <a:pt x="474" y="180"/>
                </a:lnTo>
                <a:lnTo>
                  <a:pt x="474" y="180"/>
                </a:lnTo>
                <a:lnTo>
                  <a:pt x="436" y="174"/>
                </a:lnTo>
                <a:lnTo>
                  <a:pt x="396" y="168"/>
                </a:lnTo>
                <a:lnTo>
                  <a:pt x="356" y="164"/>
                </a:lnTo>
                <a:lnTo>
                  <a:pt x="312" y="164"/>
                </a:lnTo>
                <a:lnTo>
                  <a:pt x="312" y="164"/>
                </a:lnTo>
                <a:close/>
                <a:moveTo>
                  <a:pt x="528" y="352"/>
                </a:moveTo>
                <a:lnTo>
                  <a:pt x="528" y="352"/>
                </a:lnTo>
                <a:lnTo>
                  <a:pt x="518" y="350"/>
                </a:lnTo>
                <a:lnTo>
                  <a:pt x="508" y="348"/>
                </a:lnTo>
                <a:lnTo>
                  <a:pt x="498" y="342"/>
                </a:lnTo>
                <a:lnTo>
                  <a:pt x="490" y="336"/>
                </a:lnTo>
                <a:lnTo>
                  <a:pt x="484" y="328"/>
                </a:lnTo>
                <a:lnTo>
                  <a:pt x="478" y="320"/>
                </a:lnTo>
                <a:lnTo>
                  <a:pt x="476" y="308"/>
                </a:lnTo>
                <a:lnTo>
                  <a:pt x="474" y="298"/>
                </a:lnTo>
                <a:lnTo>
                  <a:pt x="474" y="298"/>
                </a:lnTo>
                <a:lnTo>
                  <a:pt x="476" y="288"/>
                </a:lnTo>
                <a:lnTo>
                  <a:pt x="478" y="276"/>
                </a:lnTo>
                <a:lnTo>
                  <a:pt x="484" y="268"/>
                </a:lnTo>
                <a:lnTo>
                  <a:pt x="490" y="260"/>
                </a:lnTo>
                <a:lnTo>
                  <a:pt x="498" y="254"/>
                </a:lnTo>
                <a:lnTo>
                  <a:pt x="508" y="248"/>
                </a:lnTo>
                <a:lnTo>
                  <a:pt x="518" y="246"/>
                </a:lnTo>
                <a:lnTo>
                  <a:pt x="528" y="244"/>
                </a:lnTo>
                <a:lnTo>
                  <a:pt x="528" y="244"/>
                </a:lnTo>
                <a:lnTo>
                  <a:pt x="540" y="246"/>
                </a:lnTo>
                <a:lnTo>
                  <a:pt x="550" y="248"/>
                </a:lnTo>
                <a:lnTo>
                  <a:pt x="558" y="254"/>
                </a:lnTo>
                <a:lnTo>
                  <a:pt x="566" y="260"/>
                </a:lnTo>
                <a:lnTo>
                  <a:pt x="574" y="268"/>
                </a:lnTo>
                <a:lnTo>
                  <a:pt x="578" y="276"/>
                </a:lnTo>
                <a:lnTo>
                  <a:pt x="582" y="288"/>
                </a:lnTo>
                <a:lnTo>
                  <a:pt x="582" y="298"/>
                </a:lnTo>
                <a:lnTo>
                  <a:pt x="582" y="298"/>
                </a:lnTo>
                <a:lnTo>
                  <a:pt x="582" y="308"/>
                </a:lnTo>
                <a:lnTo>
                  <a:pt x="578" y="320"/>
                </a:lnTo>
                <a:lnTo>
                  <a:pt x="574" y="328"/>
                </a:lnTo>
                <a:lnTo>
                  <a:pt x="566" y="336"/>
                </a:lnTo>
                <a:lnTo>
                  <a:pt x="558" y="342"/>
                </a:lnTo>
                <a:lnTo>
                  <a:pt x="550" y="348"/>
                </a:lnTo>
                <a:lnTo>
                  <a:pt x="540" y="350"/>
                </a:lnTo>
                <a:lnTo>
                  <a:pt x="528" y="352"/>
                </a:lnTo>
                <a:lnTo>
                  <a:pt x="528" y="35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  <p:cxnSp>
        <p:nvCxnSpPr>
          <p:cNvPr id="28" name="직선 연결선 15">
            <a:extLst>
              <a:ext uri="{FF2B5EF4-FFF2-40B4-BE49-F238E27FC236}">
                <a16:creationId xmlns:a16="http://schemas.microsoft.com/office/drawing/2014/main" id="{0CD81B2E-238F-49AC-8CEF-0F81B421A416}"/>
              </a:ext>
            </a:extLst>
          </p:cNvPr>
          <p:cNvCxnSpPr>
            <a:cxnSpLocks/>
          </p:cNvCxnSpPr>
          <p:nvPr/>
        </p:nvCxnSpPr>
        <p:spPr>
          <a:xfrm>
            <a:off x="5940152" y="2696395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7">
            <a:extLst>
              <a:ext uri="{FF2B5EF4-FFF2-40B4-BE49-F238E27FC236}">
                <a16:creationId xmlns:a16="http://schemas.microsoft.com/office/drawing/2014/main" id="{397D88A0-85C3-40E5-BAD0-7DE6BDABEC9A}"/>
              </a:ext>
            </a:extLst>
          </p:cNvPr>
          <p:cNvSpPr>
            <a:spLocks noEditPoints="1"/>
          </p:cNvSpPr>
          <p:nvPr/>
        </p:nvSpPr>
        <p:spPr bwMode="auto">
          <a:xfrm>
            <a:off x="5292080" y="1707654"/>
            <a:ext cx="641451" cy="565381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098E8B6F-D00F-4EA9-BC52-2FCA1622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176" y="3651870"/>
            <a:ext cx="2151706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2765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What to do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368" y="2935159"/>
            <a:ext cx="1854081" cy="16528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844225" y="1872578"/>
            <a:ext cx="3184138" cy="553998"/>
            <a:chOff x="3333842" y="2523404"/>
            <a:chExt cx="3538210" cy="615603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3333842" y="2523404"/>
              <a:ext cx="2390977" cy="61560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Awareness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572000" y="2942541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. </a:t>
              </a: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2685855" y="2653357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853803" y="2602225"/>
            <a:ext cx="1179812" cy="88238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819112" y="4428924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52264" y="2159207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29F62914-99F1-4D46-931A-49D143B08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654" y="1944584"/>
            <a:ext cx="2151706" cy="55399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Courage</a:t>
            </a: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C16F4AF5-7B44-4B77-8EFF-E44E2F9CBA83}"/>
              </a:ext>
            </a:extLst>
          </p:cNvPr>
          <p:cNvSpPr>
            <a:spLocks noEditPoints="1"/>
          </p:cNvSpPr>
          <p:nvPr/>
        </p:nvSpPr>
        <p:spPr bwMode="auto">
          <a:xfrm>
            <a:off x="3849398" y="3429705"/>
            <a:ext cx="542766" cy="643507"/>
          </a:xfrm>
          <a:custGeom>
            <a:avLst/>
            <a:gdLst>
              <a:gd name="T0" fmla="*/ 450 w 528"/>
              <a:gd name="T1" fmla="*/ 110 h 626"/>
              <a:gd name="T2" fmla="*/ 346 w 528"/>
              <a:gd name="T3" fmla="*/ 16 h 626"/>
              <a:gd name="T4" fmla="*/ 222 w 528"/>
              <a:gd name="T5" fmla="*/ 4 h 626"/>
              <a:gd name="T6" fmla="*/ 102 w 528"/>
              <a:gd name="T7" fmla="*/ 76 h 626"/>
              <a:gd name="T8" fmla="*/ 54 w 528"/>
              <a:gd name="T9" fmla="*/ 210 h 626"/>
              <a:gd name="T10" fmla="*/ 90 w 528"/>
              <a:gd name="T11" fmla="*/ 328 h 626"/>
              <a:gd name="T12" fmla="*/ 202 w 528"/>
              <a:gd name="T13" fmla="*/ 410 h 626"/>
              <a:gd name="T14" fmla="*/ 326 w 528"/>
              <a:gd name="T15" fmla="*/ 410 h 626"/>
              <a:gd name="T16" fmla="*/ 438 w 528"/>
              <a:gd name="T17" fmla="*/ 328 h 626"/>
              <a:gd name="T18" fmla="*/ 474 w 528"/>
              <a:gd name="T19" fmla="*/ 210 h 626"/>
              <a:gd name="T20" fmla="*/ 438 w 528"/>
              <a:gd name="T21" fmla="*/ 210 h 626"/>
              <a:gd name="T22" fmla="*/ 376 w 528"/>
              <a:gd name="T23" fmla="*/ 258 h 626"/>
              <a:gd name="T24" fmla="*/ 376 w 528"/>
              <a:gd name="T25" fmla="*/ 162 h 626"/>
              <a:gd name="T26" fmla="*/ 368 w 528"/>
              <a:gd name="T27" fmla="*/ 128 h 626"/>
              <a:gd name="T28" fmla="*/ 354 w 528"/>
              <a:gd name="T29" fmla="*/ 60 h 626"/>
              <a:gd name="T30" fmla="*/ 342 w 528"/>
              <a:gd name="T31" fmla="*/ 230 h 626"/>
              <a:gd name="T32" fmla="*/ 188 w 528"/>
              <a:gd name="T33" fmla="*/ 248 h 626"/>
              <a:gd name="T34" fmla="*/ 226 w 528"/>
              <a:gd name="T35" fmla="*/ 176 h 626"/>
              <a:gd name="T36" fmla="*/ 342 w 528"/>
              <a:gd name="T37" fmla="*/ 210 h 626"/>
              <a:gd name="T38" fmla="*/ 304 w 528"/>
              <a:gd name="T39" fmla="*/ 72 h 626"/>
              <a:gd name="T40" fmla="*/ 264 w 528"/>
              <a:gd name="T41" fmla="*/ 142 h 626"/>
              <a:gd name="T42" fmla="*/ 226 w 528"/>
              <a:gd name="T43" fmla="*/ 72 h 626"/>
              <a:gd name="T44" fmla="*/ 198 w 528"/>
              <a:gd name="T45" fmla="*/ 50 h 626"/>
              <a:gd name="T46" fmla="*/ 120 w 528"/>
              <a:gd name="T47" fmla="*/ 112 h 626"/>
              <a:gd name="T48" fmla="*/ 104 w 528"/>
              <a:gd name="T49" fmla="*/ 276 h 626"/>
              <a:gd name="T50" fmla="*/ 92 w 528"/>
              <a:gd name="T51" fmla="*/ 192 h 626"/>
              <a:gd name="T52" fmla="*/ 154 w 528"/>
              <a:gd name="T53" fmla="*/ 162 h 626"/>
              <a:gd name="T54" fmla="*/ 128 w 528"/>
              <a:gd name="T55" fmla="*/ 266 h 626"/>
              <a:gd name="T56" fmla="*/ 160 w 528"/>
              <a:gd name="T57" fmla="*/ 292 h 626"/>
              <a:gd name="T58" fmla="*/ 154 w 528"/>
              <a:gd name="T59" fmla="*/ 344 h 626"/>
              <a:gd name="T60" fmla="*/ 244 w 528"/>
              <a:gd name="T61" fmla="*/ 364 h 626"/>
              <a:gd name="T62" fmla="*/ 196 w 528"/>
              <a:gd name="T63" fmla="*/ 284 h 626"/>
              <a:gd name="T64" fmla="*/ 320 w 528"/>
              <a:gd name="T65" fmla="*/ 320 h 626"/>
              <a:gd name="T66" fmla="*/ 264 w 528"/>
              <a:gd name="T67" fmla="*/ 370 h 626"/>
              <a:gd name="T68" fmla="*/ 368 w 528"/>
              <a:gd name="T69" fmla="*/ 292 h 626"/>
              <a:gd name="T70" fmla="*/ 330 w 528"/>
              <a:gd name="T71" fmla="*/ 370 h 626"/>
              <a:gd name="T72" fmla="*/ 206 w 528"/>
              <a:gd name="T73" fmla="*/ 494 h 626"/>
              <a:gd name="T74" fmla="*/ 116 w 528"/>
              <a:gd name="T75" fmla="*/ 428 h 626"/>
              <a:gd name="T76" fmla="*/ 110 w 528"/>
              <a:gd name="T77" fmla="*/ 460 h 626"/>
              <a:gd name="T78" fmla="*/ 38 w 528"/>
              <a:gd name="T79" fmla="*/ 366 h 626"/>
              <a:gd name="T80" fmla="*/ 12 w 528"/>
              <a:gd name="T81" fmla="*/ 356 h 626"/>
              <a:gd name="T82" fmla="*/ 2 w 528"/>
              <a:gd name="T83" fmla="*/ 380 h 626"/>
              <a:gd name="T84" fmla="*/ 42 w 528"/>
              <a:gd name="T85" fmla="*/ 508 h 626"/>
              <a:gd name="T86" fmla="*/ 184 w 528"/>
              <a:gd name="T87" fmla="*/ 624 h 626"/>
              <a:gd name="T88" fmla="*/ 226 w 528"/>
              <a:gd name="T89" fmla="*/ 608 h 626"/>
              <a:gd name="T90" fmla="*/ 218 w 528"/>
              <a:gd name="T91" fmla="*/ 516 h 626"/>
              <a:gd name="T92" fmla="*/ 510 w 528"/>
              <a:gd name="T93" fmla="*/ 356 h 626"/>
              <a:gd name="T94" fmla="*/ 492 w 528"/>
              <a:gd name="T95" fmla="*/ 366 h 626"/>
              <a:gd name="T96" fmla="*/ 420 w 528"/>
              <a:gd name="T97" fmla="*/ 460 h 626"/>
              <a:gd name="T98" fmla="*/ 406 w 528"/>
              <a:gd name="T99" fmla="*/ 426 h 626"/>
              <a:gd name="T100" fmla="*/ 322 w 528"/>
              <a:gd name="T101" fmla="*/ 494 h 626"/>
              <a:gd name="T102" fmla="*/ 296 w 528"/>
              <a:gd name="T103" fmla="*/ 588 h 626"/>
              <a:gd name="T104" fmla="*/ 320 w 528"/>
              <a:gd name="T105" fmla="*/ 622 h 626"/>
              <a:gd name="T106" fmla="*/ 370 w 528"/>
              <a:gd name="T107" fmla="*/ 606 h 626"/>
              <a:gd name="T108" fmla="*/ 494 w 528"/>
              <a:gd name="T109" fmla="*/ 500 h 626"/>
              <a:gd name="T110" fmla="*/ 528 w 528"/>
              <a:gd name="T111" fmla="*/ 374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8" h="626">
                <a:moveTo>
                  <a:pt x="474" y="210"/>
                </a:moveTo>
                <a:lnTo>
                  <a:pt x="474" y="210"/>
                </a:lnTo>
                <a:lnTo>
                  <a:pt x="474" y="188"/>
                </a:lnTo>
                <a:lnTo>
                  <a:pt x="470" y="168"/>
                </a:lnTo>
                <a:lnTo>
                  <a:pt x="464" y="148"/>
                </a:lnTo>
                <a:lnTo>
                  <a:pt x="458" y="128"/>
                </a:lnTo>
                <a:lnTo>
                  <a:pt x="450" y="110"/>
                </a:lnTo>
                <a:lnTo>
                  <a:pt x="438" y="92"/>
                </a:lnTo>
                <a:lnTo>
                  <a:pt x="426" y="76"/>
                </a:lnTo>
                <a:lnTo>
                  <a:pt x="412" y="62"/>
                </a:lnTo>
                <a:lnTo>
                  <a:pt x="398" y="48"/>
                </a:lnTo>
                <a:lnTo>
                  <a:pt x="382" y="36"/>
                </a:lnTo>
                <a:lnTo>
                  <a:pt x="364" y="26"/>
                </a:lnTo>
                <a:lnTo>
                  <a:pt x="346" y="16"/>
                </a:lnTo>
                <a:lnTo>
                  <a:pt x="326" y="10"/>
                </a:lnTo>
                <a:lnTo>
                  <a:pt x="306" y="4"/>
                </a:lnTo>
                <a:lnTo>
                  <a:pt x="286" y="2"/>
                </a:lnTo>
                <a:lnTo>
                  <a:pt x="264" y="0"/>
                </a:lnTo>
                <a:lnTo>
                  <a:pt x="264" y="0"/>
                </a:lnTo>
                <a:lnTo>
                  <a:pt x="242" y="2"/>
                </a:lnTo>
                <a:lnTo>
                  <a:pt x="222" y="4"/>
                </a:lnTo>
                <a:lnTo>
                  <a:pt x="202" y="10"/>
                </a:lnTo>
                <a:lnTo>
                  <a:pt x="182" y="16"/>
                </a:lnTo>
                <a:lnTo>
                  <a:pt x="164" y="26"/>
                </a:lnTo>
                <a:lnTo>
                  <a:pt x="148" y="36"/>
                </a:lnTo>
                <a:lnTo>
                  <a:pt x="130" y="48"/>
                </a:lnTo>
                <a:lnTo>
                  <a:pt x="116" y="62"/>
                </a:lnTo>
                <a:lnTo>
                  <a:pt x="102" y="76"/>
                </a:lnTo>
                <a:lnTo>
                  <a:pt x="90" y="92"/>
                </a:lnTo>
                <a:lnTo>
                  <a:pt x="80" y="110"/>
                </a:lnTo>
                <a:lnTo>
                  <a:pt x="70" y="128"/>
                </a:lnTo>
                <a:lnTo>
                  <a:pt x="64" y="148"/>
                </a:lnTo>
                <a:lnTo>
                  <a:pt x="58" y="168"/>
                </a:lnTo>
                <a:lnTo>
                  <a:pt x="56" y="188"/>
                </a:lnTo>
                <a:lnTo>
                  <a:pt x="54" y="210"/>
                </a:lnTo>
                <a:lnTo>
                  <a:pt x="54" y="210"/>
                </a:lnTo>
                <a:lnTo>
                  <a:pt x="56" y="232"/>
                </a:lnTo>
                <a:lnTo>
                  <a:pt x="58" y="252"/>
                </a:lnTo>
                <a:lnTo>
                  <a:pt x="64" y="272"/>
                </a:lnTo>
                <a:lnTo>
                  <a:pt x="70" y="292"/>
                </a:lnTo>
                <a:lnTo>
                  <a:pt x="80" y="310"/>
                </a:lnTo>
                <a:lnTo>
                  <a:pt x="90" y="328"/>
                </a:lnTo>
                <a:lnTo>
                  <a:pt x="102" y="344"/>
                </a:lnTo>
                <a:lnTo>
                  <a:pt x="116" y="358"/>
                </a:lnTo>
                <a:lnTo>
                  <a:pt x="130" y="372"/>
                </a:lnTo>
                <a:lnTo>
                  <a:pt x="148" y="384"/>
                </a:lnTo>
                <a:lnTo>
                  <a:pt x="164" y="394"/>
                </a:lnTo>
                <a:lnTo>
                  <a:pt x="182" y="404"/>
                </a:lnTo>
                <a:lnTo>
                  <a:pt x="202" y="410"/>
                </a:lnTo>
                <a:lnTo>
                  <a:pt x="222" y="416"/>
                </a:lnTo>
                <a:lnTo>
                  <a:pt x="242" y="418"/>
                </a:lnTo>
                <a:lnTo>
                  <a:pt x="264" y="420"/>
                </a:lnTo>
                <a:lnTo>
                  <a:pt x="264" y="420"/>
                </a:lnTo>
                <a:lnTo>
                  <a:pt x="286" y="418"/>
                </a:lnTo>
                <a:lnTo>
                  <a:pt x="306" y="416"/>
                </a:lnTo>
                <a:lnTo>
                  <a:pt x="326" y="410"/>
                </a:lnTo>
                <a:lnTo>
                  <a:pt x="346" y="404"/>
                </a:lnTo>
                <a:lnTo>
                  <a:pt x="364" y="394"/>
                </a:lnTo>
                <a:lnTo>
                  <a:pt x="382" y="384"/>
                </a:lnTo>
                <a:lnTo>
                  <a:pt x="398" y="372"/>
                </a:lnTo>
                <a:lnTo>
                  <a:pt x="412" y="358"/>
                </a:lnTo>
                <a:lnTo>
                  <a:pt x="426" y="344"/>
                </a:lnTo>
                <a:lnTo>
                  <a:pt x="438" y="328"/>
                </a:lnTo>
                <a:lnTo>
                  <a:pt x="450" y="310"/>
                </a:lnTo>
                <a:lnTo>
                  <a:pt x="458" y="292"/>
                </a:lnTo>
                <a:lnTo>
                  <a:pt x="464" y="272"/>
                </a:lnTo>
                <a:lnTo>
                  <a:pt x="470" y="252"/>
                </a:lnTo>
                <a:lnTo>
                  <a:pt x="474" y="232"/>
                </a:lnTo>
                <a:lnTo>
                  <a:pt x="474" y="210"/>
                </a:lnTo>
                <a:lnTo>
                  <a:pt x="474" y="210"/>
                </a:lnTo>
                <a:close/>
                <a:moveTo>
                  <a:pt x="426" y="144"/>
                </a:moveTo>
                <a:lnTo>
                  <a:pt x="426" y="144"/>
                </a:lnTo>
                <a:lnTo>
                  <a:pt x="432" y="160"/>
                </a:lnTo>
                <a:lnTo>
                  <a:pt x="436" y="176"/>
                </a:lnTo>
                <a:lnTo>
                  <a:pt x="438" y="192"/>
                </a:lnTo>
                <a:lnTo>
                  <a:pt x="438" y="210"/>
                </a:lnTo>
                <a:lnTo>
                  <a:pt x="438" y="210"/>
                </a:lnTo>
                <a:lnTo>
                  <a:pt x="438" y="228"/>
                </a:lnTo>
                <a:lnTo>
                  <a:pt x="436" y="244"/>
                </a:lnTo>
                <a:lnTo>
                  <a:pt x="432" y="260"/>
                </a:lnTo>
                <a:lnTo>
                  <a:pt x="426" y="276"/>
                </a:lnTo>
                <a:lnTo>
                  <a:pt x="426" y="276"/>
                </a:lnTo>
                <a:lnTo>
                  <a:pt x="400" y="266"/>
                </a:lnTo>
                <a:lnTo>
                  <a:pt x="376" y="258"/>
                </a:lnTo>
                <a:lnTo>
                  <a:pt x="376" y="258"/>
                </a:lnTo>
                <a:lnTo>
                  <a:pt x="378" y="234"/>
                </a:lnTo>
                <a:lnTo>
                  <a:pt x="378" y="210"/>
                </a:lnTo>
                <a:lnTo>
                  <a:pt x="378" y="210"/>
                </a:lnTo>
                <a:lnTo>
                  <a:pt x="378" y="186"/>
                </a:lnTo>
                <a:lnTo>
                  <a:pt x="376" y="162"/>
                </a:lnTo>
                <a:lnTo>
                  <a:pt x="376" y="162"/>
                </a:lnTo>
                <a:lnTo>
                  <a:pt x="400" y="154"/>
                </a:lnTo>
                <a:lnTo>
                  <a:pt x="426" y="144"/>
                </a:lnTo>
                <a:lnTo>
                  <a:pt x="426" y="144"/>
                </a:lnTo>
                <a:close/>
                <a:moveTo>
                  <a:pt x="408" y="112"/>
                </a:moveTo>
                <a:lnTo>
                  <a:pt x="408" y="112"/>
                </a:lnTo>
                <a:lnTo>
                  <a:pt x="388" y="120"/>
                </a:lnTo>
                <a:lnTo>
                  <a:pt x="368" y="128"/>
                </a:lnTo>
                <a:lnTo>
                  <a:pt x="368" y="128"/>
                </a:lnTo>
                <a:lnTo>
                  <a:pt x="362" y="104"/>
                </a:lnTo>
                <a:lnTo>
                  <a:pt x="352" y="84"/>
                </a:lnTo>
                <a:lnTo>
                  <a:pt x="342" y="66"/>
                </a:lnTo>
                <a:lnTo>
                  <a:pt x="330" y="50"/>
                </a:lnTo>
                <a:lnTo>
                  <a:pt x="330" y="50"/>
                </a:lnTo>
                <a:lnTo>
                  <a:pt x="354" y="60"/>
                </a:lnTo>
                <a:lnTo>
                  <a:pt x="374" y="76"/>
                </a:lnTo>
                <a:lnTo>
                  <a:pt x="392" y="92"/>
                </a:lnTo>
                <a:lnTo>
                  <a:pt x="408" y="112"/>
                </a:lnTo>
                <a:lnTo>
                  <a:pt x="408" y="112"/>
                </a:lnTo>
                <a:close/>
                <a:moveTo>
                  <a:pt x="342" y="210"/>
                </a:moveTo>
                <a:lnTo>
                  <a:pt x="342" y="210"/>
                </a:lnTo>
                <a:lnTo>
                  <a:pt x="342" y="230"/>
                </a:lnTo>
                <a:lnTo>
                  <a:pt x="340" y="248"/>
                </a:lnTo>
                <a:lnTo>
                  <a:pt x="340" y="248"/>
                </a:lnTo>
                <a:lnTo>
                  <a:pt x="302" y="244"/>
                </a:lnTo>
                <a:lnTo>
                  <a:pt x="264" y="242"/>
                </a:lnTo>
                <a:lnTo>
                  <a:pt x="226" y="244"/>
                </a:lnTo>
                <a:lnTo>
                  <a:pt x="188" y="248"/>
                </a:lnTo>
                <a:lnTo>
                  <a:pt x="188" y="248"/>
                </a:lnTo>
                <a:lnTo>
                  <a:pt x="188" y="230"/>
                </a:lnTo>
                <a:lnTo>
                  <a:pt x="186" y="210"/>
                </a:lnTo>
                <a:lnTo>
                  <a:pt x="186" y="210"/>
                </a:lnTo>
                <a:lnTo>
                  <a:pt x="188" y="190"/>
                </a:lnTo>
                <a:lnTo>
                  <a:pt x="188" y="172"/>
                </a:lnTo>
                <a:lnTo>
                  <a:pt x="188" y="172"/>
                </a:lnTo>
                <a:lnTo>
                  <a:pt x="226" y="176"/>
                </a:lnTo>
                <a:lnTo>
                  <a:pt x="264" y="178"/>
                </a:lnTo>
                <a:lnTo>
                  <a:pt x="264" y="178"/>
                </a:lnTo>
                <a:lnTo>
                  <a:pt x="302" y="176"/>
                </a:lnTo>
                <a:lnTo>
                  <a:pt x="340" y="172"/>
                </a:lnTo>
                <a:lnTo>
                  <a:pt x="340" y="172"/>
                </a:lnTo>
                <a:lnTo>
                  <a:pt x="342" y="190"/>
                </a:lnTo>
                <a:lnTo>
                  <a:pt x="342" y="210"/>
                </a:lnTo>
                <a:lnTo>
                  <a:pt x="342" y="210"/>
                </a:lnTo>
                <a:close/>
                <a:moveTo>
                  <a:pt x="264" y="50"/>
                </a:moveTo>
                <a:lnTo>
                  <a:pt x="264" y="50"/>
                </a:lnTo>
                <a:lnTo>
                  <a:pt x="274" y="52"/>
                </a:lnTo>
                <a:lnTo>
                  <a:pt x="284" y="56"/>
                </a:lnTo>
                <a:lnTo>
                  <a:pt x="294" y="64"/>
                </a:lnTo>
                <a:lnTo>
                  <a:pt x="304" y="72"/>
                </a:lnTo>
                <a:lnTo>
                  <a:pt x="312" y="86"/>
                </a:lnTo>
                <a:lnTo>
                  <a:pt x="320" y="100"/>
                </a:lnTo>
                <a:lnTo>
                  <a:pt x="328" y="118"/>
                </a:lnTo>
                <a:lnTo>
                  <a:pt x="334" y="136"/>
                </a:lnTo>
                <a:lnTo>
                  <a:pt x="334" y="136"/>
                </a:lnTo>
                <a:lnTo>
                  <a:pt x="298" y="142"/>
                </a:lnTo>
                <a:lnTo>
                  <a:pt x="264" y="142"/>
                </a:lnTo>
                <a:lnTo>
                  <a:pt x="230" y="142"/>
                </a:lnTo>
                <a:lnTo>
                  <a:pt x="196" y="136"/>
                </a:lnTo>
                <a:lnTo>
                  <a:pt x="196" y="136"/>
                </a:lnTo>
                <a:lnTo>
                  <a:pt x="202" y="118"/>
                </a:lnTo>
                <a:lnTo>
                  <a:pt x="208" y="100"/>
                </a:lnTo>
                <a:lnTo>
                  <a:pt x="216" y="86"/>
                </a:lnTo>
                <a:lnTo>
                  <a:pt x="226" y="72"/>
                </a:lnTo>
                <a:lnTo>
                  <a:pt x="234" y="64"/>
                </a:lnTo>
                <a:lnTo>
                  <a:pt x="244" y="56"/>
                </a:lnTo>
                <a:lnTo>
                  <a:pt x="254" y="52"/>
                </a:lnTo>
                <a:lnTo>
                  <a:pt x="264" y="50"/>
                </a:lnTo>
                <a:lnTo>
                  <a:pt x="264" y="50"/>
                </a:lnTo>
                <a:close/>
                <a:moveTo>
                  <a:pt x="198" y="50"/>
                </a:moveTo>
                <a:lnTo>
                  <a:pt x="198" y="50"/>
                </a:lnTo>
                <a:lnTo>
                  <a:pt x="186" y="66"/>
                </a:lnTo>
                <a:lnTo>
                  <a:pt x="176" y="84"/>
                </a:lnTo>
                <a:lnTo>
                  <a:pt x="168" y="104"/>
                </a:lnTo>
                <a:lnTo>
                  <a:pt x="160" y="128"/>
                </a:lnTo>
                <a:lnTo>
                  <a:pt x="160" y="128"/>
                </a:lnTo>
                <a:lnTo>
                  <a:pt x="140" y="120"/>
                </a:lnTo>
                <a:lnTo>
                  <a:pt x="120" y="112"/>
                </a:lnTo>
                <a:lnTo>
                  <a:pt x="120" y="112"/>
                </a:lnTo>
                <a:lnTo>
                  <a:pt x="136" y="92"/>
                </a:lnTo>
                <a:lnTo>
                  <a:pt x="154" y="76"/>
                </a:lnTo>
                <a:lnTo>
                  <a:pt x="176" y="60"/>
                </a:lnTo>
                <a:lnTo>
                  <a:pt x="198" y="50"/>
                </a:lnTo>
                <a:lnTo>
                  <a:pt x="198" y="50"/>
                </a:lnTo>
                <a:close/>
                <a:moveTo>
                  <a:pt x="104" y="276"/>
                </a:moveTo>
                <a:lnTo>
                  <a:pt x="104" y="276"/>
                </a:lnTo>
                <a:lnTo>
                  <a:pt x="98" y="260"/>
                </a:lnTo>
                <a:lnTo>
                  <a:pt x="94" y="244"/>
                </a:lnTo>
                <a:lnTo>
                  <a:pt x="92" y="228"/>
                </a:lnTo>
                <a:lnTo>
                  <a:pt x="90" y="210"/>
                </a:lnTo>
                <a:lnTo>
                  <a:pt x="90" y="210"/>
                </a:lnTo>
                <a:lnTo>
                  <a:pt x="92" y="192"/>
                </a:lnTo>
                <a:lnTo>
                  <a:pt x="94" y="176"/>
                </a:lnTo>
                <a:lnTo>
                  <a:pt x="98" y="160"/>
                </a:lnTo>
                <a:lnTo>
                  <a:pt x="104" y="144"/>
                </a:lnTo>
                <a:lnTo>
                  <a:pt x="104" y="144"/>
                </a:lnTo>
                <a:lnTo>
                  <a:pt x="128" y="154"/>
                </a:lnTo>
                <a:lnTo>
                  <a:pt x="154" y="162"/>
                </a:lnTo>
                <a:lnTo>
                  <a:pt x="154" y="162"/>
                </a:lnTo>
                <a:lnTo>
                  <a:pt x="152" y="186"/>
                </a:lnTo>
                <a:lnTo>
                  <a:pt x="150" y="210"/>
                </a:lnTo>
                <a:lnTo>
                  <a:pt x="150" y="210"/>
                </a:lnTo>
                <a:lnTo>
                  <a:pt x="152" y="234"/>
                </a:lnTo>
                <a:lnTo>
                  <a:pt x="154" y="258"/>
                </a:lnTo>
                <a:lnTo>
                  <a:pt x="154" y="258"/>
                </a:lnTo>
                <a:lnTo>
                  <a:pt x="128" y="266"/>
                </a:lnTo>
                <a:lnTo>
                  <a:pt x="104" y="276"/>
                </a:lnTo>
                <a:lnTo>
                  <a:pt x="104" y="276"/>
                </a:lnTo>
                <a:close/>
                <a:moveTo>
                  <a:pt x="120" y="308"/>
                </a:moveTo>
                <a:lnTo>
                  <a:pt x="120" y="308"/>
                </a:lnTo>
                <a:lnTo>
                  <a:pt x="140" y="300"/>
                </a:lnTo>
                <a:lnTo>
                  <a:pt x="160" y="292"/>
                </a:lnTo>
                <a:lnTo>
                  <a:pt x="160" y="292"/>
                </a:lnTo>
                <a:lnTo>
                  <a:pt x="168" y="316"/>
                </a:lnTo>
                <a:lnTo>
                  <a:pt x="176" y="336"/>
                </a:lnTo>
                <a:lnTo>
                  <a:pt x="186" y="354"/>
                </a:lnTo>
                <a:lnTo>
                  <a:pt x="198" y="370"/>
                </a:lnTo>
                <a:lnTo>
                  <a:pt x="198" y="370"/>
                </a:lnTo>
                <a:lnTo>
                  <a:pt x="176" y="360"/>
                </a:lnTo>
                <a:lnTo>
                  <a:pt x="154" y="344"/>
                </a:lnTo>
                <a:lnTo>
                  <a:pt x="136" y="328"/>
                </a:lnTo>
                <a:lnTo>
                  <a:pt x="120" y="308"/>
                </a:lnTo>
                <a:lnTo>
                  <a:pt x="120" y="308"/>
                </a:lnTo>
                <a:close/>
                <a:moveTo>
                  <a:pt x="264" y="370"/>
                </a:moveTo>
                <a:lnTo>
                  <a:pt x="264" y="370"/>
                </a:lnTo>
                <a:lnTo>
                  <a:pt x="254" y="368"/>
                </a:lnTo>
                <a:lnTo>
                  <a:pt x="244" y="364"/>
                </a:lnTo>
                <a:lnTo>
                  <a:pt x="234" y="356"/>
                </a:lnTo>
                <a:lnTo>
                  <a:pt x="226" y="348"/>
                </a:lnTo>
                <a:lnTo>
                  <a:pt x="216" y="334"/>
                </a:lnTo>
                <a:lnTo>
                  <a:pt x="208" y="320"/>
                </a:lnTo>
                <a:lnTo>
                  <a:pt x="202" y="302"/>
                </a:lnTo>
                <a:lnTo>
                  <a:pt x="196" y="284"/>
                </a:lnTo>
                <a:lnTo>
                  <a:pt x="196" y="284"/>
                </a:lnTo>
                <a:lnTo>
                  <a:pt x="230" y="278"/>
                </a:lnTo>
                <a:lnTo>
                  <a:pt x="264" y="278"/>
                </a:lnTo>
                <a:lnTo>
                  <a:pt x="298" y="278"/>
                </a:lnTo>
                <a:lnTo>
                  <a:pt x="334" y="284"/>
                </a:lnTo>
                <a:lnTo>
                  <a:pt x="334" y="284"/>
                </a:lnTo>
                <a:lnTo>
                  <a:pt x="328" y="302"/>
                </a:lnTo>
                <a:lnTo>
                  <a:pt x="320" y="320"/>
                </a:lnTo>
                <a:lnTo>
                  <a:pt x="312" y="334"/>
                </a:lnTo>
                <a:lnTo>
                  <a:pt x="304" y="348"/>
                </a:lnTo>
                <a:lnTo>
                  <a:pt x="294" y="356"/>
                </a:lnTo>
                <a:lnTo>
                  <a:pt x="284" y="364"/>
                </a:lnTo>
                <a:lnTo>
                  <a:pt x="274" y="368"/>
                </a:lnTo>
                <a:lnTo>
                  <a:pt x="264" y="370"/>
                </a:lnTo>
                <a:lnTo>
                  <a:pt x="264" y="370"/>
                </a:lnTo>
                <a:close/>
                <a:moveTo>
                  <a:pt x="330" y="370"/>
                </a:moveTo>
                <a:lnTo>
                  <a:pt x="330" y="370"/>
                </a:lnTo>
                <a:lnTo>
                  <a:pt x="342" y="354"/>
                </a:lnTo>
                <a:lnTo>
                  <a:pt x="352" y="336"/>
                </a:lnTo>
                <a:lnTo>
                  <a:pt x="362" y="316"/>
                </a:lnTo>
                <a:lnTo>
                  <a:pt x="368" y="292"/>
                </a:lnTo>
                <a:lnTo>
                  <a:pt x="368" y="292"/>
                </a:lnTo>
                <a:lnTo>
                  <a:pt x="388" y="300"/>
                </a:lnTo>
                <a:lnTo>
                  <a:pt x="408" y="308"/>
                </a:lnTo>
                <a:lnTo>
                  <a:pt x="408" y="308"/>
                </a:lnTo>
                <a:lnTo>
                  <a:pt x="392" y="328"/>
                </a:lnTo>
                <a:lnTo>
                  <a:pt x="374" y="344"/>
                </a:lnTo>
                <a:lnTo>
                  <a:pt x="354" y="360"/>
                </a:lnTo>
                <a:lnTo>
                  <a:pt x="330" y="370"/>
                </a:lnTo>
                <a:lnTo>
                  <a:pt x="330" y="370"/>
                </a:lnTo>
                <a:close/>
                <a:moveTo>
                  <a:pt x="218" y="516"/>
                </a:moveTo>
                <a:lnTo>
                  <a:pt x="218" y="516"/>
                </a:lnTo>
                <a:lnTo>
                  <a:pt x="214" y="504"/>
                </a:lnTo>
                <a:lnTo>
                  <a:pt x="206" y="494"/>
                </a:lnTo>
                <a:lnTo>
                  <a:pt x="206" y="494"/>
                </a:lnTo>
                <a:lnTo>
                  <a:pt x="206" y="494"/>
                </a:lnTo>
                <a:lnTo>
                  <a:pt x="136" y="432"/>
                </a:lnTo>
                <a:lnTo>
                  <a:pt x="136" y="432"/>
                </a:lnTo>
                <a:lnTo>
                  <a:pt x="136" y="432"/>
                </a:lnTo>
                <a:lnTo>
                  <a:pt x="130" y="428"/>
                </a:lnTo>
                <a:lnTo>
                  <a:pt x="122" y="426"/>
                </a:lnTo>
                <a:lnTo>
                  <a:pt x="122" y="426"/>
                </a:lnTo>
                <a:lnTo>
                  <a:pt x="116" y="428"/>
                </a:lnTo>
                <a:lnTo>
                  <a:pt x="110" y="432"/>
                </a:lnTo>
                <a:lnTo>
                  <a:pt x="106" y="438"/>
                </a:lnTo>
                <a:lnTo>
                  <a:pt x="104" y="446"/>
                </a:lnTo>
                <a:lnTo>
                  <a:pt x="104" y="446"/>
                </a:lnTo>
                <a:lnTo>
                  <a:pt x="106" y="454"/>
                </a:lnTo>
                <a:lnTo>
                  <a:pt x="110" y="460"/>
                </a:lnTo>
                <a:lnTo>
                  <a:pt x="110" y="460"/>
                </a:lnTo>
                <a:lnTo>
                  <a:pt x="110" y="460"/>
                </a:lnTo>
                <a:lnTo>
                  <a:pt x="148" y="500"/>
                </a:lnTo>
                <a:lnTo>
                  <a:pt x="148" y="500"/>
                </a:lnTo>
                <a:lnTo>
                  <a:pt x="80" y="464"/>
                </a:lnTo>
                <a:lnTo>
                  <a:pt x="80" y="464"/>
                </a:lnTo>
                <a:lnTo>
                  <a:pt x="38" y="366"/>
                </a:lnTo>
                <a:lnTo>
                  <a:pt x="38" y="366"/>
                </a:lnTo>
                <a:lnTo>
                  <a:pt x="38" y="366"/>
                </a:lnTo>
                <a:lnTo>
                  <a:pt x="34" y="362"/>
                </a:lnTo>
                <a:lnTo>
                  <a:pt x="30" y="358"/>
                </a:lnTo>
                <a:lnTo>
                  <a:pt x="26" y="356"/>
                </a:lnTo>
                <a:lnTo>
                  <a:pt x="20" y="356"/>
                </a:lnTo>
                <a:lnTo>
                  <a:pt x="20" y="356"/>
                </a:lnTo>
                <a:lnTo>
                  <a:pt x="12" y="356"/>
                </a:lnTo>
                <a:lnTo>
                  <a:pt x="6" y="360"/>
                </a:lnTo>
                <a:lnTo>
                  <a:pt x="2" y="368"/>
                </a:lnTo>
                <a:lnTo>
                  <a:pt x="0" y="374"/>
                </a:lnTo>
                <a:lnTo>
                  <a:pt x="0" y="374"/>
                </a:lnTo>
                <a:lnTo>
                  <a:pt x="2" y="380"/>
                </a:lnTo>
                <a:lnTo>
                  <a:pt x="2" y="380"/>
                </a:lnTo>
                <a:lnTo>
                  <a:pt x="2" y="380"/>
                </a:lnTo>
                <a:lnTo>
                  <a:pt x="30" y="492"/>
                </a:lnTo>
                <a:lnTo>
                  <a:pt x="30" y="492"/>
                </a:lnTo>
                <a:lnTo>
                  <a:pt x="30" y="492"/>
                </a:lnTo>
                <a:lnTo>
                  <a:pt x="34" y="500"/>
                </a:lnTo>
                <a:lnTo>
                  <a:pt x="42" y="508"/>
                </a:lnTo>
                <a:lnTo>
                  <a:pt x="42" y="508"/>
                </a:lnTo>
                <a:lnTo>
                  <a:pt x="42" y="508"/>
                </a:lnTo>
                <a:lnTo>
                  <a:pt x="148" y="584"/>
                </a:lnTo>
                <a:lnTo>
                  <a:pt x="160" y="606"/>
                </a:lnTo>
                <a:lnTo>
                  <a:pt x="160" y="606"/>
                </a:lnTo>
                <a:lnTo>
                  <a:pt x="160" y="606"/>
                </a:lnTo>
                <a:lnTo>
                  <a:pt x="166" y="614"/>
                </a:lnTo>
                <a:lnTo>
                  <a:pt x="174" y="620"/>
                </a:lnTo>
                <a:lnTo>
                  <a:pt x="184" y="624"/>
                </a:lnTo>
                <a:lnTo>
                  <a:pt x="194" y="626"/>
                </a:lnTo>
                <a:lnTo>
                  <a:pt x="194" y="626"/>
                </a:lnTo>
                <a:lnTo>
                  <a:pt x="202" y="626"/>
                </a:lnTo>
                <a:lnTo>
                  <a:pt x="208" y="622"/>
                </a:lnTo>
                <a:lnTo>
                  <a:pt x="216" y="620"/>
                </a:lnTo>
                <a:lnTo>
                  <a:pt x="222" y="614"/>
                </a:lnTo>
                <a:lnTo>
                  <a:pt x="226" y="608"/>
                </a:lnTo>
                <a:lnTo>
                  <a:pt x="230" y="602"/>
                </a:lnTo>
                <a:lnTo>
                  <a:pt x="232" y="596"/>
                </a:lnTo>
                <a:lnTo>
                  <a:pt x="232" y="588"/>
                </a:lnTo>
                <a:lnTo>
                  <a:pt x="232" y="588"/>
                </a:lnTo>
                <a:lnTo>
                  <a:pt x="232" y="580"/>
                </a:lnTo>
                <a:lnTo>
                  <a:pt x="232" y="580"/>
                </a:lnTo>
                <a:lnTo>
                  <a:pt x="218" y="516"/>
                </a:lnTo>
                <a:lnTo>
                  <a:pt x="218" y="516"/>
                </a:lnTo>
                <a:close/>
                <a:moveTo>
                  <a:pt x="528" y="374"/>
                </a:moveTo>
                <a:lnTo>
                  <a:pt x="528" y="374"/>
                </a:lnTo>
                <a:lnTo>
                  <a:pt x="526" y="368"/>
                </a:lnTo>
                <a:lnTo>
                  <a:pt x="522" y="360"/>
                </a:lnTo>
                <a:lnTo>
                  <a:pt x="516" y="356"/>
                </a:lnTo>
                <a:lnTo>
                  <a:pt x="510" y="356"/>
                </a:lnTo>
                <a:lnTo>
                  <a:pt x="510" y="356"/>
                </a:lnTo>
                <a:lnTo>
                  <a:pt x="504" y="356"/>
                </a:lnTo>
                <a:lnTo>
                  <a:pt x="498" y="358"/>
                </a:lnTo>
                <a:lnTo>
                  <a:pt x="494" y="362"/>
                </a:lnTo>
                <a:lnTo>
                  <a:pt x="492" y="366"/>
                </a:lnTo>
                <a:lnTo>
                  <a:pt x="492" y="366"/>
                </a:lnTo>
                <a:lnTo>
                  <a:pt x="492" y="366"/>
                </a:lnTo>
                <a:lnTo>
                  <a:pt x="448" y="464"/>
                </a:lnTo>
                <a:lnTo>
                  <a:pt x="448" y="464"/>
                </a:lnTo>
                <a:lnTo>
                  <a:pt x="380" y="500"/>
                </a:lnTo>
                <a:lnTo>
                  <a:pt x="380" y="500"/>
                </a:lnTo>
                <a:lnTo>
                  <a:pt x="420" y="460"/>
                </a:lnTo>
                <a:lnTo>
                  <a:pt x="420" y="460"/>
                </a:lnTo>
                <a:lnTo>
                  <a:pt x="420" y="460"/>
                </a:lnTo>
                <a:lnTo>
                  <a:pt x="424" y="454"/>
                </a:lnTo>
                <a:lnTo>
                  <a:pt x="426" y="446"/>
                </a:lnTo>
                <a:lnTo>
                  <a:pt x="426" y="446"/>
                </a:lnTo>
                <a:lnTo>
                  <a:pt x="424" y="438"/>
                </a:lnTo>
                <a:lnTo>
                  <a:pt x="420" y="432"/>
                </a:lnTo>
                <a:lnTo>
                  <a:pt x="414" y="428"/>
                </a:lnTo>
                <a:lnTo>
                  <a:pt x="406" y="426"/>
                </a:lnTo>
                <a:lnTo>
                  <a:pt x="406" y="426"/>
                </a:lnTo>
                <a:lnTo>
                  <a:pt x="398" y="428"/>
                </a:lnTo>
                <a:lnTo>
                  <a:pt x="394" y="432"/>
                </a:lnTo>
                <a:lnTo>
                  <a:pt x="394" y="432"/>
                </a:lnTo>
                <a:lnTo>
                  <a:pt x="394" y="432"/>
                </a:lnTo>
                <a:lnTo>
                  <a:pt x="322" y="494"/>
                </a:lnTo>
                <a:lnTo>
                  <a:pt x="322" y="494"/>
                </a:lnTo>
                <a:lnTo>
                  <a:pt x="322" y="494"/>
                </a:lnTo>
                <a:lnTo>
                  <a:pt x="314" y="504"/>
                </a:lnTo>
                <a:lnTo>
                  <a:pt x="310" y="516"/>
                </a:lnTo>
                <a:lnTo>
                  <a:pt x="310" y="516"/>
                </a:lnTo>
                <a:lnTo>
                  <a:pt x="298" y="580"/>
                </a:lnTo>
                <a:lnTo>
                  <a:pt x="298" y="580"/>
                </a:lnTo>
                <a:lnTo>
                  <a:pt x="296" y="588"/>
                </a:lnTo>
                <a:lnTo>
                  <a:pt x="296" y="588"/>
                </a:lnTo>
                <a:lnTo>
                  <a:pt x="298" y="596"/>
                </a:lnTo>
                <a:lnTo>
                  <a:pt x="300" y="602"/>
                </a:lnTo>
                <a:lnTo>
                  <a:pt x="302" y="608"/>
                </a:lnTo>
                <a:lnTo>
                  <a:pt x="308" y="614"/>
                </a:lnTo>
                <a:lnTo>
                  <a:pt x="314" y="620"/>
                </a:lnTo>
                <a:lnTo>
                  <a:pt x="320" y="622"/>
                </a:lnTo>
                <a:lnTo>
                  <a:pt x="328" y="626"/>
                </a:lnTo>
                <a:lnTo>
                  <a:pt x="336" y="626"/>
                </a:lnTo>
                <a:lnTo>
                  <a:pt x="336" y="626"/>
                </a:lnTo>
                <a:lnTo>
                  <a:pt x="346" y="624"/>
                </a:lnTo>
                <a:lnTo>
                  <a:pt x="356" y="620"/>
                </a:lnTo>
                <a:lnTo>
                  <a:pt x="364" y="614"/>
                </a:lnTo>
                <a:lnTo>
                  <a:pt x="370" y="606"/>
                </a:lnTo>
                <a:lnTo>
                  <a:pt x="370" y="606"/>
                </a:lnTo>
                <a:lnTo>
                  <a:pt x="380" y="584"/>
                </a:lnTo>
                <a:lnTo>
                  <a:pt x="380" y="584"/>
                </a:lnTo>
                <a:lnTo>
                  <a:pt x="488" y="508"/>
                </a:lnTo>
                <a:lnTo>
                  <a:pt x="488" y="508"/>
                </a:lnTo>
                <a:lnTo>
                  <a:pt x="488" y="508"/>
                </a:lnTo>
                <a:lnTo>
                  <a:pt x="494" y="500"/>
                </a:lnTo>
                <a:lnTo>
                  <a:pt x="498" y="492"/>
                </a:lnTo>
                <a:lnTo>
                  <a:pt x="498" y="492"/>
                </a:lnTo>
                <a:lnTo>
                  <a:pt x="498" y="492"/>
                </a:lnTo>
                <a:lnTo>
                  <a:pt x="528" y="380"/>
                </a:lnTo>
                <a:lnTo>
                  <a:pt x="528" y="380"/>
                </a:lnTo>
                <a:lnTo>
                  <a:pt x="528" y="380"/>
                </a:lnTo>
                <a:lnTo>
                  <a:pt x="528" y="374"/>
                </a:lnTo>
                <a:lnTo>
                  <a:pt x="528" y="37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308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275856" y="1417317"/>
            <a:ext cx="3779479" cy="1329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90000"/>
              </a:lnSpc>
            </a:pPr>
            <a:r>
              <a:rPr lang="en-US" altLang="ko-KR" sz="32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With great power comes great responsibility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330"/>
            <a:ext cx="3757787" cy="4142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698"/>
            <a:ext cx="4114799" cy="22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79913" y="2799967"/>
            <a:ext cx="2584174" cy="4154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900" b="1" dirty="0" err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</a:t>
            </a:r>
            <a:r>
              <a:rPr kumimoji="0" lang="en-US" altLang="ko-KR" sz="9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359349" y="1522648"/>
            <a:ext cx="425302" cy="374868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41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eadb3b26bb9b43473e98ba4d2dea258bfc534f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135</Words>
  <Application>Microsoft Office PowerPoint</Application>
  <PresentationFormat>全屏显示(16:9)</PresentationFormat>
  <Paragraphs>32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2641719609@qq.com</cp:lastModifiedBy>
  <cp:revision>81</cp:revision>
  <dcterms:created xsi:type="dcterms:W3CDTF">2014-02-18T09:33:50Z</dcterms:created>
  <dcterms:modified xsi:type="dcterms:W3CDTF">2019-04-18T20:16:51Z</dcterms:modified>
</cp:coreProperties>
</file>